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Lst>
  <p:sldSz cy="5143500" cx="9144000"/>
  <p:notesSz cx="6858000" cy="9144000"/>
  <p:embeddedFontLst>
    <p:embeddedFont>
      <p:font typeface="Roboto"/>
      <p:regular r:id="rId18"/>
      <p:bold r:id="rId19"/>
      <p:italic r:id="rId20"/>
      <p:boldItalic r:id="rId21"/>
    </p:embeddedFont>
    <p:embeddedFont>
      <p:font typeface="Source Code Pro"/>
      <p:regular r:id="rId22"/>
      <p:bold r:id="rId23"/>
      <p:italic r:id="rId24"/>
      <p:boldItalic r:id="rId25"/>
    </p:embeddedFont>
    <p:embeddedFont>
      <p:font typeface="Oswald"/>
      <p:regular r:id="rId26"/>
      <p:bold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A7C92360-A59E-4FF4-8CE7-387E160C773B}">
  <a:tblStyle styleId="{A7C92360-A59E-4FF4-8CE7-387E160C773B}"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italic.fntdata"/><Relationship Id="rId22" Type="http://schemas.openxmlformats.org/officeDocument/2006/relationships/font" Target="fonts/SourceCodePro-regular.fntdata"/><Relationship Id="rId21" Type="http://schemas.openxmlformats.org/officeDocument/2006/relationships/font" Target="fonts/Roboto-boldItalic.fntdata"/><Relationship Id="rId24" Type="http://schemas.openxmlformats.org/officeDocument/2006/relationships/font" Target="fonts/SourceCodePro-italic.fntdata"/><Relationship Id="rId23" Type="http://schemas.openxmlformats.org/officeDocument/2006/relationships/font" Target="fonts/SourceCodePro-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Oswald-regular.fntdata"/><Relationship Id="rId25" Type="http://schemas.openxmlformats.org/officeDocument/2006/relationships/font" Target="fonts/SourceCodePro-boldItalic.fntdata"/><Relationship Id="rId27" Type="http://schemas.openxmlformats.org/officeDocument/2006/relationships/font" Target="fonts/Oswald-bold.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font" Target="fonts/Roboto-bold.fntdata"/><Relationship Id="rId18" Type="http://schemas.openxmlformats.org/officeDocument/2006/relationships/font" Target="fonts/Roboto-regular.fntdata"/></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8" name="Shape 58"/>
        <p:cNvGrpSpPr/>
        <p:nvPr/>
      </p:nvGrpSpPr>
      <p:grpSpPr>
        <a:xfrm>
          <a:off x="0" y="0"/>
          <a:ext cx="0" cy="0"/>
          <a:chOff x="0" y="0"/>
          <a:chExt cx="0" cy="0"/>
        </a:xfrm>
      </p:grpSpPr>
      <p:sp>
        <p:nvSpPr>
          <p:cNvPr id="59" name="Google Shape;59;gd9c453428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d9c453428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9" name="Shape 159"/>
        <p:cNvGrpSpPr/>
        <p:nvPr/>
      </p:nvGrpSpPr>
      <p:grpSpPr>
        <a:xfrm>
          <a:off x="0" y="0"/>
          <a:ext cx="0" cy="0"/>
          <a:chOff x="0" y="0"/>
          <a:chExt cx="0" cy="0"/>
        </a:xfrm>
      </p:grpSpPr>
      <p:sp>
        <p:nvSpPr>
          <p:cNvPr id="160" name="Google Shape;160;gd933c8c4a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d933c8c4a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0" name="Shape 170"/>
        <p:cNvGrpSpPr/>
        <p:nvPr/>
      </p:nvGrpSpPr>
      <p:grpSpPr>
        <a:xfrm>
          <a:off x="0" y="0"/>
          <a:ext cx="0" cy="0"/>
          <a:chOff x="0" y="0"/>
          <a:chExt cx="0" cy="0"/>
        </a:xfrm>
      </p:grpSpPr>
      <p:sp>
        <p:nvSpPr>
          <p:cNvPr id="171" name="Google Shape;171;gd5b09a965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d5b09a965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 name="Shape 64"/>
        <p:cNvGrpSpPr/>
        <p:nvPr/>
      </p:nvGrpSpPr>
      <p:grpSpPr>
        <a:xfrm>
          <a:off x="0" y="0"/>
          <a:ext cx="0" cy="0"/>
          <a:chOff x="0" y="0"/>
          <a:chExt cx="0" cy="0"/>
        </a:xfrm>
      </p:grpSpPr>
      <p:sp>
        <p:nvSpPr>
          <p:cNvPr id="65" name="Google Shape;65;ge9090756a_1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e9090756a_1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0" name="Shape 70"/>
        <p:cNvGrpSpPr/>
        <p:nvPr/>
      </p:nvGrpSpPr>
      <p:grpSpPr>
        <a:xfrm>
          <a:off x="0" y="0"/>
          <a:ext cx="0" cy="0"/>
          <a:chOff x="0" y="0"/>
          <a:chExt cx="0" cy="0"/>
        </a:xfrm>
      </p:grpSpPr>
      <p:sp>
        <p:nvSpPr>
          <p:cNvPr id="71" name="Google Shape;71;gd91e1f37e_1_10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d91e1f37e_1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Google Shape;83;gd91e1f37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d91e1f37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 name="Shape 89"/>
        <p:cNvGrpSpPr/>
        <p:nvPr/>
      </p:nvGrpSpPr>
      <p:grpSpPr>
        <a:xfrm>
          <a:off x="0" y="0"/>
          <a:ext cx="0" cy="0"/>
          <a:chOff x="0" y="0"/>
          <a:chExt cx="0" cy="0"/>
        </a:xfrm>
      </p:grpSpPr>
      <p:sp>
        <p:nvSpPr>
          <p:cNvPr id="90" name="Google Shape;90;ge9090756a_1_7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e9090756a_1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7" name="Shape 107"/>
        <p:cNvGrpSpPr/>
        <p:nvPr/>
      </p:nvGrpSpPr>
      <p:grpSpPr>
        <a:xfrm>
          <a:off x="0" y="0"/>
          <a:ext cx="0" cy="0"/>
          <a:chOff x="0" y="0"/>
          <a:chExt cx="0" cy="0"/>
        </a:xfrm>
      </p:grpSpPr>
      <p:sp>
        <p:nvSpPr>
          <p:cNvPr id="108" name="Google Shape;108;ge9090756a_1_23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e9090756a_1_2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8" name="Shape 128"/>
        <p:cNvGrpSpPr/>
        <p:nvPr/>
      </p:nvGrpSpPr>
      <p:grpSpPr>
        <a:xfrm>
          <a:off x="0" y="0"/>
          <a:ext cx="0" cy="0"/>
          <a:chOff x="0" y="0"/>
          <a:chExt cx="0" cy="0"/>
        </a:xfrm>
      </p:grpSpPr>
      <p:sp>
        <p:nvSpPr>
          <p:cNvPr id="129" name="Google Shape;129;ge9090756a_1_2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e9090756a_1_2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4" name="Shape 134"/>
        <p:cNvGrpSpPr/>
        <p:nvPr/>
      </p:nvGrpSpPr>
      <p:grpSpPr>
        <a:xfrm>
          <a:off x="0" y="0"/>
          <a:ext cx="0" cy="0"/>
          <a:chOff x="0" y="0"/>
          <a:chExt cx="0" cy="0"/>
        </a:xfrm>
      </p:grpSpPr>
      <p:sp>
        <p:nvSpPr>
          <p:cNvPr id="135" name="Google Shape;135;ge9090756a_2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e9090756a_2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 name="Shape 153"/>
        <p:cNvGrpSpPr/>
        <p:nvPr/>
      </p:nvGrpSpPr>
      <p:grpSpPr>
        <a:xfrm>
          <a:off x="0" y="0"/>
          <a:ext cx="0" cy="0"/>
          <a:chOff x="0" y="0"/>
          <a:chExt cx="0" cy="0"/>
        </a:xfrm>
      </p:grpSpPr>
      <p:sp>
        <p:nvSpPr>
          <p:cNvPr id="154" name="Google Shape;154;ge9090756a_1_3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e9090756a_1_3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10800000">
            <a:off x="4226100" y="2933550"/>
            <a:ext cx="691800" cy="388500"/>
          </a:xfrm>
          <a:prstGeom prst="triangle">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25" y="0"/>
            <a:ext cx="9144000" cy="312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411175" y="644300"/>
            <a:ext cx="8282400" cy="21090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6000"/>
              <a:buNone/>
              <a:defRPr sz="6000">
                <a:solidFill>
                  <a:schemeClr val="lt1"/>
                </a:solidFill>
              </a:defRPr>
            </a:lvl1pPr>
            <a:lvl2pPr lvl="1" algn="ctr">
              <a:spcBef>
                <a:spcPts val="0"/>
              </a:spcBef>
              <a:spcAft>
                <a:spcPts val="0"/>
              </a:spcAft>
              <a:buClr>
                <a:schemeClr val="lt1"/>
              </a:buClr>
              <a:buSzPts val="6000"/>
              <a:buNone/>
              <a:defRPr sz="6000">
                <a:solidFill>
                  <a:schemeClr val="lt1"/>
                </a:solidFill>
              </a:defRPr>
            </a:lvl2pPr>
            <a:lvl3pPr lvl="2" algn="ctr">
              <a:spcBef>
                <a:spcPts val="0"/>
              </a:spcBef>
              <a:spcAft>
                <a:spcPts val="0"/>
              </a:spcAft>
              <a:buClr>
                <a:schemeClr val="lt1"/>
              </a:buClr>
              <a:buSzPts val="6000"/>
              <a:buNone/>
              <a:defRPr sz="6000">
                <a:solidFill>
                  <a:schemeClr val="lt1"/>
                </a:solidFill>
              </a:defRPr>
            </a:lvl3pPr>
            <a:lvl4pPr lvl="3" algn="ctr">
              <a:spcBef>
                <a:spcPts val="0"/>
              </a:spcBef>
              <a:spcAft>
                <a:spcPts val="0"/>
              </a:spcAft>
              <a:buClr>
                <a:schemeClr val="lt1"/>
              </a:buClr>
              <a:buSzPts val="6000"/>
              <a:buNone/>
              <a:defRPr sz="6000">
                <a:solidFill>
                  <a:schemeClr val="lt1"/>
                </a:solidFill>
              </a:defRPr>
            </a:lvl4pPr>
            <a:lvl5pPr lvl="4" algn="ctr">
              <a:spcBef>
                <a:spcPts val="0"/>
              </a:spcBef>
              <a:spcAft>
                <a:spcPts val="0"/>
              </a:spcAft>
              <a:buClr>
                <a:schemeClr val="lt1"/>
              </a:buClr>
              <a:buSzPts val="6000"/>
              <a:buNone/>
              <a:defRPr sz="6000">
                <a:solidFill>
                  <a:schemeClr val="lt1"/>
                </a:solidFill>
              </a:defRPr>
            </a:lvl5pPr>
            <a:lvl6pPr lvl="5" algn="ctr">
              <a:spcBef>
                <a:spcPts val="0"/>
              </a:spcBef>
              <a:spcAft>
                <a:spcPts val="0"/>
              </a:spcAft>
              <a:buClr>
                <a:schemeClr val="lt1"/>
              </a:buClr>
              <a:buSzPts val="6000"/>
              <a:buNone/>
              <a:defRPr sz="6000">
                <a:solidFill>
                  <a:schemeClr val="lt1"/>
                </a:solidFill>
              </a:defRPr>
            </a:lvl6pPr>
            <a:lvl7pPr lvl="6" algn="ctr">
              <a:spcBef>
                <a:spcPts val="0"/>
              </a:spcBef>
              <a:spcAft>
                <a:spcPts val="0"/>
              </a:spcAft>
              <a:buClr>
                <a:schemeClr val="lt1"/>
              </a:buClr>
              <a:buSzPts val="6000"/>
              <a:buNone/>
              <a:defRPr sz="6000">
                <a:solidFill>
                  <a:schemeClr val="lt1"/>
                </a:solidFill>
              </a:defRPr>
            </a:lvl7pPr>
            <a:lvl8pPr lvl="7" algn="ctr">
              <a:spcBef>
                <a:spcPts val="0"/>
              </a:spcBef>
              <a:spcAft>
                <a:spcPts val="0"/>
              </a:spcAft>
              <a:buClr>
                <a:schemeClr val="lt1"/>
              </a:buClr>
              <a:buSzPts val="6000"/>
              <a:buNone/>
              <a:defRPr sz="6000">
                <a:solidFill>
                  <a:schemeClr val="lt1"/>
                </a:solidFill>
              </a:defRPr>
            </a:lvl8pPr>
            <a:lvl9pPr lvl="8" algn="ctr">
              <a:spcBef>
                <a:spcPts val="0"/>
              </a:spcBef>
              <a:spcAft>
                <a:spcPts val="0"/>
              </a:spcAft>
              <a:buClr>
                <a:schemeClr val="lt1"/>
              </a:buClr>
              <a:buSzPts val="6000"/>
              <a:buNone/>
              <a:defRPr sz="6000">
                <a:solidFill>
                  <a:schemeClr val="lt1"/>
                </a:solidFill>
              </a:defRPr>
            </a:lvl9pPr>
          </a:lstStyle>
          <a:p/>
        </p:txBody>
      </p:sp>
      <p:sp>
        <p:nvSpPr>
          <p:cNvPr id="13" name="Google Shape;13;p2"/>
          <p:cNvSpPr txBox="1"/>
          <p:nvPr>
            <p:ph idx="1" type="subTitle"/>
          </p:nvPr>
        </p:nvSpPr>
        <p:spPr>
          <a:xfrm>
            <a:off x="411175" y="3398250"/>
            <a:ext cx="8282400" cy="12606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3600"/>
              <a:buFont typeface="Oswald"/>
              <a:buNone/>
              <a:defRPr sz="3600">
                <a:latin typeface="Oswald"/>
                <a:ea typeface="Oswald"/>
                <a:cs typeface="Oswald"/>
                <a:sym typeface="Oswald"/>
              </a:defRPr>
            </a:lvl1pPr>
            <a:lvl2pPr lvl="1" algn="ctr">
              <a:lnSpc>
                <a:spcPct val="100000"/>
              </a:lnSpc>
              <a:spcBef>
                <a:spcPts val="0"/>
              </a:spcBef>
              <a:spcAft>
                <a:spcPts val="0"/>
              </a:spcAft>
              <a:buSzPts val="3600"/>
              <a:buFont typeface="Oswald"/>
              <a:buNone/>
              <a:defRPr sz="3600">
                <a:latin typeface="Oswald"/>
                <a:ea typeface="Oswald"/>
                <a:cs typeface="Oswald"/>
                <a:sym typeface="Oswald"/>
              </a:defRPr>
            </a:lvl2pPr>
            <a:lvl3pPr lvl="2" algn="ctr">
              <a:lnSpc>
                <a:spcPct val="100000"/>
              </a:lnSpc>
              <a:spcBef>
                <a:spcPts val="0"/>
              </a:spcBef>
              <a:spcAft>
                <a:spcPts val="0"/>
              </a:spcAft>
              <a:buSzPts val="3600"/>
              <a:buFont typeface="Oswald"/>
              <a:buNone/>
              <a:defRPr sz="3600">
                <a:latin typeface="Oswald"/>
                <a:ea typeface="Oswald"/>
                <a:cs typeface="Oswald"/>
                <a:sym typeface="Oswald"/>
              </a:defRPr>
            </a:lvl3pPr>
            <a:lvl4pPr lvl="3" algn="ctr">
              <a:lnSpc>
                <a:spcPct val="100000"/>
              </a:lnSpc>
              <a:spcBef>
                <a:spcPts val="0"/>
              </a:spcBef>
              <a:spcAft>
                <a:spcPts val="0"/>
              </a:spcAft>
              <a:buSzPts val="3600"/>
              <a:buFont typeface="Oswald"/>
              <a:buNone/>
              <a:defRPr sz="3600">
                <a:latin typeface="Oswald"/>
                <a:ea typeface="Oswald"/>
                <a:cs typeface="Oswald"/>
                <a:sym typeface="Oswald"/>
              </a:defRPr>
            </a:lvl4pPr>
            <a:lvl5pPr lvl="4" algn="ctr">
              <a:lnSpc>
                <a:spcPct val="100000"/>
              </a:lnSpc>
              <a:spcBef>
                <a:spcPts val="0"/>
              </a:spcBef>
              <a:spcAft>
                <a:spcPts val="0"/>
              </a:spcAft>
              <a:buSzPts val="3600"/>
              <a:buFont typeface="Oswald"/>
              <a:buNone/>
              <a:defRPr sz="3600">
                <a:latin typeface="Oswald"/>
                <a:ea typeface="Oswald"/>
                <a:cs typeface="Oswald"/>
                <a:sym typeface="Oswald"/>
              </a:defRPr>
            </a:lvl5pPr>
            <a:lvl6pPr lvl="5" algn="ctr">
              <a:lnSpc>
                <a:spcPct val="100000"/>
              </a:lnSpc>
              <a:spcBef>
                <a:spcPts val="0"/>
              </a:spcBef>
              <a:spcAft>
                <a:spcPts val="0"/>
              </a:spcAft>
              <a:buSzPts val="3600"/>
              <a:buFont typeface="Oswald"/>
              <a:buNone/>
              <a:defRPr sz="3600">
                <a:latin typeface="Oswald"/>
                <a:ea typeface="Oswald"/>
                <a:cs typeface="Oswald"/>
                <a:sym typeface="Oswald"/>
              </a:defRPr>
            </a:lvl6pPr>
            <a:lvl7pPr lvl="6" algn="ctr">
              <a:lnSpc>
                <a:spcPct val="100000"/>
              </a:lnSpc>
              <a:spcBef>
                <a:spcPts val="0"/>
              </a:spcBef>
              <a:spcAft>
                <a:spcPts val="0"/>
              </a:spcAft>
              <a:buSzPts val="3600"/>
              <a:buFont typeface="Oswald"/>
              <a:buNone/>
              <a:defRPr sz="3600">
                <a:latin typeface="Oswald"/>
                <a:ea typeface="Oswald"/>
                <a:cs typeface="Oswald"/>
                <a:sym typeface="Oswald"/>
              </a:defRPr>
            </a:lvl7pPr>
            <a:lvl8pPr lvl="7" algn="ctr">
              <a:lnSpc>
                <a:spcPct val="100000"/>
              </a:lnSpc>
              <a:spcBef>
                <a:spcPts val="0"/>
              </a:spcBef>
              <a:spcAft>
                <a:spcPts val="0"/>
              </a:spcAft>
              <a:buSzPts val="3600"/>
              <a:buFont typeface="Oswald"/>
              <a:buNone/>
              <a:defRPr sz="3600">
                <a:latin typeface="Oswald"/>
                <a:ea typeface="Oswald"/>
                <a:cs typeface="Oswald"/>
                <a:sym typeface="Oswald"/>
              </a:defRPr>
            </a:lvl8pPr>
            <a:lvl9pPr lvl="8" algn="ctr">
              <a:lnSpc>
                <a:spcPct val="100000"/>
              </a:lnSpc>
              <a:spcBef>
                <a:spcPts val="0"/>
              </a:spcBef>
              <a:spcAft>
                <a:spcPts val="0"/>
              </a:spcAft>
              <a:buSzPts val="3600"/>
              <a:buFont typeface="Oswald"/>
              <a:buNone/>
              <a:defRPr sz="3600">
                <a:latin typeface="Oswald"/>
                <a:ea typeface="Oswald"/>
                <a:cs typeface="Oswald"/>
                <a:sym typeface="Oswald"/>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51" name="Shape 51"/>
        <p:cNvGrpSpPr/>
        <p:nvPr/>
      </p:nvGrpSpPr>
      <p:grpSpPr>
        <a:xfrm>
          <a:off x="0" y="0"/>
          <a:ext cx="0" cy="0"/>
          <a:chOff x="0" y="0"/>
          <a:chExt cx="0" cy="0"/>
        </a:xfrm>
      </p:grpSpPr>
      <p:cxnSp>
        <p:nvCxnSpPr>
          <p:cNvPr id="52" name="Google Shape;52;p11"/>
          <p:cNvCxnSpPr/>
          <p:nvPr/>
        </p:nvCxnSpPr>
        <p:spPr>
          <a:xfrm>
            <a:off x="413275" y="2988275"/>
            <a:ext cx="910500" cy="0"/>
          </a:xfrm>
          <a:prstGeom prst="straightConnector1">
            <a:avLst/>
          </a:prstGeom>
          <a:noFill/>
          <a:ln cap="flat" cmpd="sng" w="28575">
            <a:solidFill>
              <a:schemeClr val="dk1"/>
            </a:solidFill>
            <a:prstDash val="lgDash"/>
            <a:round/>
            <a:headEnd len="sm" w="sm" type="none"/>
            <a:tailEnd len="sm" w="sm" type="none"/>
          </a:ln>
        </p:spPr>
      </p:cxnSp>
      <p:sp>
        <p:nvSpPr>
          <p:cNvPr id="53" name="Google Shape;53;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spcBef>
                <a:spcPts val="0"/>
              </a:spcBef>
              <a:spcAft>
                <a:spcPts val="0"/>
              </a:spcAft>
              <a:buSzPts val="12000"/>
              <a:buNone/>
              <a:defRPr sz="12000"/>
            </a:lvl1pPr>
            <a:lvl2pPr lvl="1">
              <a:spcBef>
                <a:spcPts val="0"/>
              </a:spcBef>
              <a:spcAft>
                <a:spcPts val="0"/>
              </a:spcAft>
              <a:buSzPts val="12000"/>
              <a:buNone/>
              <a:defRPr sz="12000"/>
            </a:lvl2pPr>
            <a:lvl3pPr lvl="2">
              <a:spcBef>
                <a:spcPts val="0"/>
              </a:spcBef>
              <a:spcAft>
                <a:spcPts val="0"/>
              </a:spcAft>
              <a:buSzPts val="12000"/>
              <a:buNone/>
              <a:defRPr sz="12000"/>
            </a:lvl3pPr>
            <a:lvl4pPr lvl="3">
              <a:spcBef>
                <a:spcPts val="0"/>
              </a:spcBef>
              <a:spcAft>
                <a:spcPts val="0"/>
              </a:spcAft>
              <a:buSzPts val="12000"/>
              <a:buNone/>
              <a:defRPr sz="12000"/>
            </a:lvl4pPr>
            <a:lvl5pPr lvl="4">
              <a:spcBef>
                <a:spcPts val="0"/>
              </a:spcBef>
              <a:spcAft>
                <a:spcPts val="0"/>
              </a:spcAft>
              <a:buSzPts val="12000"/>
              <a:buNone/>
              <a:defRPr sz="12000"/>
            </a:lvl5pPr>
            <a:lvl6pPr lvl="5">
              <a:spcBef>
                <a:spcPts val="0"/>
              </a:spcBef>
              <a:spcAft>
                <a:spcPts val="0"/>
              </a:spcAft>
              <a:buSzPts val="12000"/>
              <a:buNone/>
              <a:defRPr sz="12000"/>
            </a:lvl6pPr>
            <a:lvl7pPr lvl="6">
              <a:spcBef>
                <a:spcPts val="0"/>
              </a:spcBef>
              <a:spcAft>
                <a:spcPts val="0"/>
              </a:spcAft>
              <a:buSzPts val="12000"/>
              <a:buNone/>
              <a:defRPr sz="12000"/>
            </a:lvl7pPr>
            <a:lvl8pPr lvl="7">
              <a:spcBef>
                <a:spcPts val="0"/>
              </a:spcBef>
              <a:spcAft>
                <a:spcPts val="0"/>
              </a:spcAft>
              <a:buSzPts val="12000"/>
              <a:buNone/>
              <a:defRPr sz="12000"/>
            </a:lvl8pPr>
            <a:lvl9pPr lvl="8">
              <a:spcBef>
                <a:spcPts val="0"/>
              </a:spcBef>
              <a:spcAft>
                <a:spcPts val="0"/>
              </a:spcAft>
              <a:buSzPts val="12000"/>
              <a:buNone/>
              <a:defRPr sz="12000"/>
            </a:lvl9pPr>
          </a:lstStyle>
          <a:p>
            <a:r>
              <a:t>xx%</a:t>
            </a:r>
          </a:p>
        </p:txBody>
      </p:sp>
      <p:sp>
        <p:nvSpPr>
          <p:cNvPr id="54" name="Google Shape;54;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55" name="Google Shape;55;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6" name="Shape 56"/>
        <p:cNvGrpSpPr/>
        <p:nvPr/>
      </p:nvGrpSpPr>
      <p:grpSpPr>
        <a:xfrm>
          <a:off x="0" y="0"/>
          <a:ext cx="0" cy="0"/>
          <a:chOff x="0" y="0"/>
          <a:chExt cx="0" cy="0"/>
        </a:xfrm>
      </p:grpSpPr>
      <p:sp>
        <p:nvSpPr>
          <p:cNvPr id="57" name="Google Shape;57;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5" name="Shape 15"/>
        <p:cNvGrpSpPr/>
        <p:nvPr/>
      </p:nvGrpSpPr>
      <p:grpSpPr>
        <a:xfrm>
          <a:off x="0" y="0"/>
          <a:ext cx="0" cy="0"/>
          <a:chOff x="0" y="0"/>
          <a:chExt cx="0" cy="0"/>
        </a:xfrm>
      </p:grpSpPr>
      <p:sp>
        <p:nvSpPr>
          <p:cNvPr id="16" name="Google Shape;16;p3"/>
          <p:cNvSpPr/>
          <p:nvPr/>
        </p:nvSpPr>
        <p:spPr>
          <a:xfrm>
            <a:off x="0" y="1567350"/>
            <a:ext cx="9144000" cy="20088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3"/>
          <p:cNvSpPr txBox="1"/>
          <p:nvPr>
            <p:ph type="title"/>
          </p:nvPr>
        </p:nvSpPr>
        <p:spPr>
          <a:xfrm>
            <a:off x="430800" y="1889700"/>
            <a:ext cx="8282400" cy="15165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3600"/>
              <a:buNone/>
              <a:defRPr sz="3600">
                <a:solidFill>
                  <a:schemeClr val="lt1"/>
                </a:solidFill>
              </a:defRPr>
            </a:lvl1pPr>
            <a:lvl2pPr lvl="1" algn="ctr">
              <a:spcBef>
                <a:spcPts val="0"/>
              </a:spcBef>
              <a:spcAft>
                <a:spcPts val="0"/>
              </a:spcAft>
              <a:buClr>
                <a:schemeClr val="lt1"/>
              </a:buClr>
              <a:buSzPts val="3600"/>
              <a:buNone/>
              <a:defRPr sz="3600">
                <a:solidFill>
                  <a:schemeClr val="lt1"/>
                </a:solidFill>
              </a:defRPr>
            </a:lvl2pPr>
            <a:lvl3pPr lvl="2" algn="ctr">
              <a:spcBef>
                <a:spcPts val="0"/>
              </a:spcBef>
              <a:spcAft>
                <a:spcPts val="0"/>
              </a:spcAft>
              <a:buClr>
                <a:schemeClr val="lt1"/>
              </a:buClr>
              <a:buSzPts val="3600"/>
              <a:buNone/>
              <a:defRPr sz="3600">
                <a:solidFill>
                  <a:schemeClr val="lt1"/>
                </a:solidFill>
              </a:defRPr>
            </a:lvl3pPr>
            <a:lvl4pPr lvl="3" algn="ctr">
              <a:spcBef>
                <a:spcPts val="0"/>
              </a:spcBef>
              <a:spcAft>
                <a:spcPts val="0"/>
              </a:spcAft>
              <a:buClr>
                <a:schemeClr val="lt1"/>
              </a:buClr>
              <a:buSzPts val="3600"/>
              <a:buNone/>
              <a:defRPr sz="3600">
                <a:solidFill>
                  <a:schemeClr val="lt1"/>
                </a:solidFill>
              </a:defRPr>
            </a:lvl4pPr>
            <a:lvl5pPr lvl="4" algn="ctr">
              <a:spcBef>
                <a:spcPts val="0"/>
              </a:spcBef>
              <a:spcAft>
                <a:spcPts val="0"/>
              </a:spcAft>
              <a:buClr>
                <a:schemeClr val="lt1"/>
              </a:buClr>
              <a:buSzPts val="3600"/>
              <a:buNone/>
              <a:defRPr sz="3600">
                <a:solidFill>
                  <a:schemeClr val="lt1"/>
                </a:solidFill>
              </a:defRPr>
            </a:lvl5pPr>
            <a:lvl6pPr lvl="5" algn="ctr">
              <a:spcBef>
                <a:spcPts val="0"/>
              </a:spcBef>
              <a:spcAft>
                <a:spcPts val="0"/>
              </a:spcAft>
              <a:buClr>
                <a:schemeClr val="lt1"/>
              </a:buClr>
              <a:buSzPts val="3600"/>
              <a:buNone/>
              <a:defRPr sz="3600">
                <a:solidFill>
                  <a:schemeClr val="lt1"/>
                </a:solidFill>
              </a:defRPr>
            </a:lvl6pPr>
            <a:lvl7pPr lvl="6" algn="ctr">
              <a:spcBef>
                <a:spcPts val="0"/>
              </a:spcBef>
              <a:spcAft>
                <a:spcPts val="0"/>
              </a:spcAft>
              <a:buClr>
                <a:schemeClr val="lt1"/>
              </a:buClr>
              <a:buSzPts val="3600"/>
              <a:buNone/>
              <a:defRPr sz="3600">
                <a:solidFill>
                  <a:schemeClr val="lt1"/>
                </a:solidFill>
              </a:defRPr>
            </a:lvl7pPr>
            <a:lvl8pPr lvl="7" algn="ctr">
              <a:spcBef>
                <a:spcPts val="0"/>
              </a:spcBef>
              <a:spcAft>
                <a:spcPts val="0"/>
              </a:spcAft>
              <a:buClr>
                <a:schemeClr val="lt1"/>
              </a:buClr>
              <a:buSzPts val="3600"/>
              <a:buNone/>
              <a:defRPr sz="3600">
                <a:solidFill>
                  <a:schemeClr val="lt1"/>
                </a:solidFill>
              </a:defRPr>
            </a:lvl8pPr>
            <a:lvl9pPr lvl="8" algn="ctr">
              <a:spcBef>
                <a:spcPts val="0"/>
              </a:spcBef>
              <a:spcAft>
                <a:spcPts val="0"/>
              </a:spcAft>
              <a:buClr>
                <a:schemeClr val="lt1"/>
              </a:buClr>
              <a:buSzPts val="3600"/>
              <a:buNone/>
              <a:defRPr sz="3600">
                <a:solidFill>
                  <a:schemeClr val="lt1"/>
                </a:solidFill>
              </a:defRPr>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9" name="Shape 19"/>
        <p:cNvGrpSpPr/>
        <p:nvPr/>
      </p:nvGrpSpPr>
      <p:grpSpPr>
        <a:xfrm>
          <a:off x="0" y="0"/>
          <a:ext cx="0" cy="0"/>
          <a:chOff x="0" y="0"/>
          <a:chExt cx="0" cy="0"/>
        </a:xfrm>
      </p:grpSpPr>
      <p:cxnSp>
        <p:nvCxnSpPr>
          <p:cNvPr id="20" name="Google Shape;20;p4"/>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21" name="Google Shape;21;p4"/>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4" name="Shape 24"/>
        <p:cNvGrpSpPr/>
        <p:nvPr/>
      </p:nvGrpSpPr>
      <p:grpSpPr>
        <a:xfrm>
          <a:off x="0" y="0"/>
          <a:ext cx="0" cy="0"/>
          <a:chOff x="0" y="0"/>
          <a:chExt cx="0" cy="0"/>
        </a:xfrm>
      </p:grpSpPr>
      <p:cxnSp>
        <p:nvCxnSpPr>
          <p:cNvPr id="25" name="Google Shape;25;p5"/>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26" name="Google Shape;26;p5"/>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7" name="Google Shape;27;p5"/>
          <p:cNvSpPr txBox="1"/>
          <p:nvPr>
            <p:ph idx="1" type="body"/>
          </p:nvPr>
        </p:nvSpPr>
        <p:spPr>
          <a:xfrm>
            <a:off x="311700" y="1468825"/>
            <a:ext cx="3999900" cy="3099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5"/>
          <p:cNvSpPr txBox="1"/>
          <p:nvPr>
            <p:ph idx="2" type="body"/>
          </p:nvPr>
        </p:nvSpPr>
        <p:spPr>
          <a:xfrm>
            <a:off x="4832400" y="1468825"/>
            <a:ext cx="3999900" cy="3099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30" name="Shape 30"/>
        <p:cNvGrpSpPr/>
        <p:nvPr/>
      </p:nvGrpSpPr>
      <p:grpSpPr>
        <a:xfrm>
          <a:off x="0" y="0"/>
          <a:ext cx="0" cy="0"/>
          <a:chOff x="0" y="0"/>
          <a:chExt cx="0" cy="0"/>
        </a:xfrm>
      </p:grpSpPr>
      <p:sp>
        <p:nvSpPr>
          <p:cNvPr id="31" name="Google Shape;31;p6"/>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2" name="Google Shape;32;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33" name="Shape 33"/>
        <p:cNvGrpSpPr/>
        <p:nvPr/>
      </p:nvGrpSpPr>
      <p:grpSpPr>
        <a:xfrm>
          <a:off x="0" y="0"/>
          <a:ext cx="0" cy="0"/>
          <a:chOff x="0" y="0"/>
          <a:chExt cx="0" cy="0"/>
        </a:xfrm>
      </p:grpSpPr>
      <p:cxnSp>
        <p:nvCxnSpPr>
          <p:cNvPr id="34" name="Google Shape;34;p7"/>
          <p:cNvCxnSpPr/>
          <p:nvPr/>
        </p:nvCxnSpPr>
        <p:spPr>
          <a:xfrm>
            <a:off x="418675" y="1457787"/>
            <a:ext cx="614100" cy="0"/>
          </a:xfrm>
          <a:prstGeom prst="straightConnector1">
            <a:avLst/>
          </a:prstGeom>
          <a:noFill/>
          <a:ln cap="flat" cmpd="sng" w="19050">
            <a:solidFill>
              <a:schemeClr val="dk2"/>
            </a:solidFill>
            <a:prstDash val="lgDash"/>
            <a:round/>
            <a:headEnd len="sm" w="sm" type="none"/>
            <a:tailEnd len="sm" w="sm" type="none"/>
          </a:ln>
        </p:spPr>
      </p:cxnSp>
      <p:sp>
        <p:nvSpPr>
          <p:cNvPr id="35" name="Google Shape;35;p7"/>
          <p:cNvSpPr txBox="1"/>
          <p:nvPr>
            <p:ph type="title"/>
          </p:nvPr>
        </p:nvSpPr>
        <p:spPr>
          <a:xfrm>
            <a:off x="311700" y="6318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6" name="Google Shape;36;p7"/>
          <p:cNvSpPr txBox="1"/>
          <p:nvPr>
            <p:ph idx="1" type="body"/>
          </p:nvPr>
        </p:nvSpPr>
        <p:spPr>
          <a:xfrm>
            <a:off x="311700" y="1618204"/>
            <a:ext cx="2808000" cy="29508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7" name="Google Shape;37;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lt2"/>
        </a:solidFill>
      </p:bgPr>
    </p:bg>
    <p:spTree>
      <p:nvGrpSpPr>
        <p:cNvPr id="38" name="Shape 38"/>
        <p:cNvGrpSpPr/>
        <p:nvPr/>
      </p:nvGrpSpPr>
      <p:grpSpPr>
        <a:xfrm>
          <a:off x="0" y="0"/>
          <a:ext cx="0" cy="0"/>
          <a:chOff x="0" y="0"/>
          <a:chExt cx="0" cy="0"/>
        </a:xfrm>
      </p:grpSpPr>
      <p:sp>
        <p:nvSpPr>
          <p:cNvPr id="39" name="Google Shape;39;p8"/>
          <p:cNvSpPr txBox="1"/>
          <p:nvPr>
            <p:ph type="title"/>
          </p:nvPr>
        </p:nvSpPr>
        <p:spPr>
          <a:xfrm>
            <a:off x="490250" y="528900"/>
            <a:ext cx="5678100" cy="40857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5400"/>
              <a:buNone/>
              <a:defRPr sz="5400">
                <a:solidFill>
                  <a:schemeClr val="lt1"/>
                </a:solidFill>
              </a:defRPr>
            </a:lvl1pPr>
            <a:lvl2pPr lvl="1">
              <a:spcBef>
                <a:spcPts val="0"/>
              </a:spcBef>
              <a:spcAft>
                <a:spcPts val="0"/>
              </a:spcAft>
              <a:buClr>
                <a:schemeClr val="lt1"/>
              </a:buClr>
              <a:buSzPts val="5400"/>
              <a:buNone/>
              <a:defRPr sz="5400">
                <a:solidFill>
                  <a:schemeClr val="lt1"/>
                </a:solidFill>
              </a:defRPr>
            </a:lvl2pPr>
            <a:lvl3pPr lvl="2">
              <a:spcBef>
                <a:spcPts val="0"/>
              </a:spcBef>
              <a:spcAft>
                <a:spcPts val="0"/>
              </a:spcAft>
              <a:buClr>
                <a:schemeClr val="lt1"/>
              </a:buClr>
              <a:buSzPts val="5400"/>
              <a:buNone/>
              <a:defRPr sz="5400">
                <a:solidFill>
                  <a:schemeClr val="lt1"/>
                </a:solidFill>
              </a:defRPr>
            </a:lvl3pPr>
            <a:lvl4pPr lvl="3">
              <a:spcBef>
                <a:spcPts val="0"/>
              </a:spcBef>
              <a:spcAft>
                <a:spcPts val="0"/>
              </a:spcAft>
              <a:buClr>
                <a:schemeClr val="lt1"/>
              </a:buClr>
              <a:buSzPts val="5400"/>
              <a:buNone/>
              <a:defRPr sz="5400">
                <a:solidFill>
                  <a:schemeClr val="lt1"/>
                </a:solidFill>
              </a:defRPr>
            </a:lvl4pPr>
            <a:lvl5pPr lvl="4">
              <a:spcBef>
                <a:spcPts val="0"/>
              </a:spcBef>
              <a:spcAft>
                <a:spcPts val="0"/>
              </a:spcAft>
              <a:buClr>
                <a:schemeClr val="lt1"/>
              </a:buClr>
              <a:buSzPts val="5400"/>
              <a:buNone/>
              <a:defRPr sz="5400">
                <a:solidFill>
                  <a:schemeClr val="lt1"/>
                </a:solidFill>
              </a:defRPr>
            </a:lvl5pPr>
            <a:lvl6pPr lvl="5">
              <a:spcBef>
                <a:spcPts val="0"/>
              </a:spcBef>
              <a:spcAft>
                <a:spcPts val="0"/>
              </a:spcAft>
              <a:buClr>
                <a:schemeClr val="lt1"/>
              </a:buClr>
              <a:buSzPts val="5400"/>
              <a:buNone/>
              <a:defRPr sz="5400">
                <a:solidFill>
                  <a:schemeClr val="lt1"/>
                </a:solidFill>
              </a:defRPr>
            </a:lvl6pPr>
            <a:lvl7pPr lvl="6">
              <a:spcBef>
                <a:spcPts val="0"/>
              </a:spcBef>
              <a:spcAft>
                <a:spcPts val="0"/>
              </a:spcAft>
              <a:buClr>
                <a:schemeClr val="lt1"/>
              </a:buClr>
              <a:buSzPts val="5400"/>
              <a:buNone/>
              <a:defRPr sz="5400">
                <a:solidFill>
                  <a:schemeClr val="lt1"/>
                </a:solidFill>
              </a:defRPr>
            </a:lvl7pPr>
            <a:lvl8pPr lvl="7">
              <a:spcBef>
                <a:spcPts val="0"/>
              </a:spcBef>
              <a:spcAft>
                <a:spcPts val="0"/>
              </a:spcAft>
              <a:buClr>
                <a:schemeClr val="lt1"/>
              </a:buClr>
              <a:buSzPts val="5400"/>
              <a:buNone/>
              <a:defRPr sz="5400">
                <a:solidFill>
                  <a:schemeClr val="lt1"/>
                </a:solidFill>
              </a:defRPr>
            </a:lvl8pPr>
            <a:lvl9pPr lvl="8">
              <a:spcBef>
                <a:spcPts val="0"/>
              </a:spcBef>
              <a:spcAft>
                <a:spcPts val="0"/>
              </a:spcAft>
              <a:buClr>
                <a:schemeClr val="lt1"/>
              </a:buClr>
              <a:buSzPts val="5400"/>
              <a:buNone/>
              <a:defRPr sz="5400">
                <a:solidFill>
                  <a:schemeClr val="lt1"/>
                </a:solidFill>
              </a:defRPr>
            </a:lvl9pPr>
          </a:lstStyle>
          <a:p/>
        </p:txBody>
      </p:sp>
      <p:sp>
        <p:nvSpPr>
          <p:cNvPr id="40" name="Google Shape;40;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bg>
      <p:bgPr>
        <a:solidFill>
          <a:schemeClr val="dk1"/>
        </a:solidFill>
      </p:bgPr>
    </p:bg>
    <p:spTree>
      <p:nvGrpSpPr>
        <p:cNvPr id="41" name="Shape 41"/>
        <p:cNvGrpSpPr/>
        <p:nvPr/>
      </p:nvGrpSpPr>
      <p:grpSpPr>
        <a:xfrm>
          <a:off x="0" y="0"/>
          <a:ext cx="0" cy="0"/>
          <a:chOff x="0" y="0"/>
          <a:chExt cx="0" cy="0"/>
        </a:xfrm>
      </p:grpSpPr>
      <p:sp>
        <p:nvSpPr>
          <p:cNvPr id="42" name="Google Shape;42;p9"/>
          <p:cNvSpPr/>
          <p:nvPr/>
        </p:nvSpPr>
        <p:spPr>
          <a:xfrm>
            <a:off x="4572000" y="175"/>
            <a:ext cx="4572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 name="Google Shape;43;p9"/>
          <p:cNvCxnSpPr/>
          <p:nvPr/>
        </p:nvCxnSpPr>
        <p:spPr>
          <a:xfrm>
            <a:off x="5029675" y="4495500"/>
            <a:ext cx="577200" cy="0"/>
          </a:xfrm>
          <a:prstGeom prst="straightConnector1">
            <a:avLst/>
          </a:prstGeom>
          <a:noFill/>
          <a:ln cap="flat" cmpd="sng" w="19050">
            <a:solidFill>
              <a:schemeClr val="dk1"/>
            </a:solidFill>
            <a:prstDash val="lgDash"/>
            <a:round/>
            <a:headEnd len="sm" w="sm" type="none"/>
            <a:tailEnd len="sm" w="sm" type="none"/>
          </a:ln>
        </p:spPr>
      </p:cxnSp>
      <p:sp>
        <p:nvSpPr>
          <p:cNvPr id="44" name="Google Shape;44;p9"/>
          <p:cNvSpPr txBox="1"/>
          <p:nvPr>
            <p:ph type="title"/>
          </p:nvPr>
        </p:nvSpPr>
        <p:spPr>
          <a:xfrm>
            <a:off x="265500" y="1078750"/>
            <a:ext cx="4045200" cy="17892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4600"/>
              <a:buNone/>
              <a:defRPr sz="4600">
                <a:solidFill>
                  <a:schemeClr val="lt1"/>
                </a:solidFill>
              </a:defRPr>
            </a:lvl1pPr>
            <a:lvl2pPr lvl="1" algn="ctr">
              <a:spcBef>
                <a:spcPts val="0"/>
              </a:spcBef>
              <a:spcAft>
                <a:spcPts val="0"/>
              </a:spcAft>
              <a:buClr>
                <a:schemeClr val="lt1"/>
              </a:buClr>
              <a:buSzPts val="4600"/>
              <a:buNone/>
              <a:defRPr sz="4600">
                <a:solidFill>
                  <a:schemeClr val="lt1"/>
                </a:solidFill>
              </a:defRPr>
            </a:lvl2pPr>
            <a:lvl3pPr lvl="2" algn="ctr">
              <a:spcBef>
                <a:spcPts val="0"/>
              </a:spcBef>
              <a:spcAft>
                <a:spcPts val="0"/>
              </a:spcAft>
              <a:buClr>
                <a:schemeClr val="lt1"/>
              </a:buClr>
              <a:buSzPts val="4600"/>
              <a:buNone/>
              <a:defRPr sz="4600">
                <a:solidFill>
                  <a:schemeClr val="lt1"/>
                </a:solidFill>
              </a:defRPr>
            </a:lvl3pPr>
            <a:lvl4pPr lvl="3" algn="ctr">
              <a:spcBef>
                <a:spcPts val="0"/>
              </a:spcBef>
              <a:spcAft>
                <a:spcPts val="0"/>
              </a:spcAft>
              <a:buClr>
                <a:schemeClr val="lt1"/>
              </a:buClr>
              <a:buSzPts val="4600"/>
              <a:buNone/>
              <a:defRPr sz="4600">
                <a:solidFill>
                  <a:schemeClr val="lt1"/>
                </a:solidFill>
              </a:defRPr>
            </a:lvl4pPr>
            <a:lvl5pPr lvl="4" algn="ctr">
              <a:spcBef>
                <a:spcPts val="0"/>
              </a:spcBef>
              <a:spcAft>
                <a:spcPts val="0"/>
              </a:spcAft>
              <a:buClr>
                <a:schemeClr val="lt1"/>
              </a:buClr>
              <a:buSzPts val="4600"/>
              <a:buNone/>
              <a:defRPr sz="4600">
                <a:solidFill>
                  <a:schemeClr val="lt1"/>
                </a:solidFill>
              </a:defRPr>
            </a:lvl5pPr>
            <a:lvl6pPr lvl="5" algn="ctr">
              <a:spcBef>
                <a:spcPts val="0"/>
              </a:spcBef>
              <a:spcAft>
                <a:spcPts val="0"/>
              </a:spcAft>
              <a:buClr>
                <a:schemeClr val="lt1"/>
              </a:buClr>
              <a:buSzPts val="4600"/>
              <a:buNone/>
              <a:defRPr sz="4600">
                <a:solidFill>
                  <a:schemeClr val="lt1"/>
                </a:solidFill>
              </a:defRPr>
            </a:lvl6pPr>
            <a:lvl7pPr lvl="6" algn="ctr">
              <a:spcBef>
                <a:spcPts val="0"/>
              </a:spcBef>
              <a:spcAft>
                <a:spcPts val="0"/>
              </a:spcAft>
              <a:buClr>
                <a:schemeClr val="lt1"/>
              </a:buClr>
              <a:buSzPts val="4600"/>
              <a:buNone/>
              <a:defRPr sz="4600">
                <a:solidFill>
                  <a:schemeClr val="lt1"/>
                </a:solidFill>
              </a:defRPr>
            </a:lvl7pPr>
            <a:lvl8pPr lvl="7" algn="ctr">
              <a:spcBef>
                <a:spcPts val="0"/>
              </a:spcBef>
              <a:spcAft>
                <a:spcPts val="0"/>
              </a:spcAft>
              <a:buClr>
                <a:schemeClr val="lt1"/>
              </a:buClr>
              <a:buSzPts val="4600"/>
              <a:buNone/>
              <a:defRPr sz="4600">
                <a:solidFill>
                  <a:schemeClr val="lt1"/>
                </a:solidFill>
              </a:defRPr>
            </a:lvl8pPr>
            <a:lvl9pPr lvl="8" algn="ctr">
              <a:spcBef>
                <a:spcPts val="0"/>
              </a:spcBef>
              <a:spcAft>
                <a:spcPts val="0"/>
              </a:spcAft>
              <a:buClr>
                <a:schemeClr val="lt1"/>
              </a:buClr>
              <a:buSzPts val="4600"/>
              <a:buNone/>
              <a:defRPr sz="4600">
                <a:solidFill>
                  <a:schemeClr val="lt1"/>
                </a:solidFill>
              </a:defRPr>
            </a:lvl9pPr>
          </a:lstStyle>
          <a:p/>
        </p:txBody>
      </p:sp>
      <p:sp>
        <p:nvSpPr>
          <p:cNvPr id="45" name="Google Shape;45;p9"/>
          <p:cNvSpPr txBox="1"/>
          <p:nvPr>
            <p:ph idx="1" type="subTitle"/>
          </p:nvPr>
        </p:nvSpPr>
        <p:spPr>
          <a:xfrm>
            <a:off x="265500" y="29214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900"/>
              <a:buNone/>
              <a:defRPr sz="1900">
                <a:solidFill>
                  <a:schemeClr val="lt1"/>
                </a:solidFill>
              </a:defRPr>
            </a:lvl1pPr>
            <a:lvl2pPr lvl="1" algn="ctr">
              <a:lnSpc>
                <a:spcPct val="100000"/>
              </a:lnSpc>
              <a:spcBef>
                <a:spcPts val="0"/>
              </a:spcBef>
              <a:spcAft>
                <a:spcPts val="0"/>
              </a:spcAft>
              <a:buClr>
                <a:schemeClr val="lt1"/>
              </a:buClr>
              <a:buSzPts val="1900"/>
              <a:buNone/>
              <a:defRPr sz="1900">
                <a:solidFill>
                  <a:schemeClr val="lt1"/>
                </a:solidFill>
              </a:defRPr>
            </a:lvl2pPr>
            <a:lvl3pPr lvl="2" algn="ctr">
              <a:lnSpc>
                <a:spcPct val="100000"/>
              </a:lnSpc>
              <a:spcBef>
                <a:spcPts val="0"/>
              </a:spcBef>
              <a:spcAft>
                <a:spcPts val="0"/>
              </a:spcAft>
              <a:buClr>
                <a:schemeClr val="lt1"/>
              </a:buClr>
              <a:buSzPts val="1900"/>
              <a:buNone/>
              <a:defRPr sz="1900">
                <a:solidFill>
                  <a:schemeClr val="lt1"/>
                </a:solidFill>
              </a:defRPr>
            </a:lvl3pPr>
            <a:lvl4pPr lvl="3" algn="ctr">
              <a:lnSpc>
                <a:spcPct val="100000"/>
              </a:lnSpc>
              <a:spcBef>
                <a:spcPts val="0"/>
              </a:spcBef>
              <a:spcAft>
                <a:spcPts val="0"/>
              </a:spcAft>
              <a:buClr>
                <a:schemeClr val="lt1"/>
              </a:buClr>
              <a:buSzPts val="1900"/>
              <a:buNone/>
              <a:defRPr sz="1900">
                <a:solidFill>
                  <a:schemeClr val="lt1"/>
                </a:solidFill>
              </a:defRPr>
            </a:lvl4pPr>
            <a:lvl5pPr lvl="4" algn="ctr">
              <a:lnSpc>
                <a:spcPct val="100000"/>
              </a:lnSpc>
              <a:spcBef>
                <a:spcPts val="0"/>
              </a:spcBef>
              <a:spcAft>
                <a:spcPts val="0"/>
              </a:spcAft>
              <a:buClr>
                <a:schemeClr val="lt1"/>
              </a:buClr>
              <a:buSzPts val="1900"/>
              <a:buNone/>
              <a:defRPr sz="1900">
                <a:solidFill>
                  <a:schemeClr val="lt1"/>
                </a:solidFill>
              </a:defRPr>
            </a:lvl5pPr>
            <a:lvl6pPr lvl="5" algn="ctr">
              <a:lnSpc>
                <a:spcPct val="100000"/>
              </a:lnSpc>
              <a:spcBef>
                <a:spcPts val="0"/>
              </a:spcBef>
              <a:spcAft>
                <a:spcPts val="0"/>
              </a:spcAft>
              <a:buClr>
                <a:schemeClr val="lt1"/>
              </a:buClr>
              <a:buSzPts val="1900"/>
              <a:buNone/>
              <a:defRPr sz="1900">
                <a:solidFill>
                  <a:schemeClr val="lt1"/>
                </a:solidFill>
              </a:defRPr>
            </a:lvl6pPr>
            <a:lvl7pPr lvl="6" algn="ctr">
              <a:lnSpc>
                <a:spcPct val="100000"/>
              </a:lnSpc>
              <a:spcBef>
                <a:spcPts val="0"/>
              </a:spcBef>
              <a:spcAft>
                <a:spcPts val="0"/>
              </a:spcAft>
              <a:buClr>
                <a:schemeClr val="lt1"/>
              </a:buClr>
              <a:buSzPts val="1900"/>
              <a:buNone/>
              <a:defRPr sz="1900">
                <a:solidFill>
                  <a:schemeClr val="lt1"/>
                </a:solidFill>
              </a:defRPr>
            </a:lvl7pPr>
            <a:lvl8pPr lvl="7" algn="ctr">
              <a:lnSpc>
                <a:spcPct val="100000"/>
              </a:lnSpc>
              <a:spcBef>
                <a:spcPts val="0"/>
              </a:spcBef>
              <a:spcAft>
                <a:spcPts val="0"/>
              </a:spcAft>
              <a:buClr>
                <a:schemeClr val="lt1"/>
              </a:buClr>
              <a:buSzPts val="1900"/>
              <a:buNone/>
              <a:defRPr sz="1900">
                <a:solidFill>
                  <a:schemeClr val="lt1"/>
                </a:solidFill>
              </a:defRPr>
            </a:lvl8pPr>
            <a:lvl9pPr lvl="8" algn="ctr">
              <a:lnSpc>
                <a:spcPct val="100000"/>
              </a:lnSpc>
              <a:spcBef>
                <a:spcPts val="0"/>
              </a:spcBef>
              <a:spcAft>
                <a:spcPts val="0"/>
              </a:spcAft>
              <a:buClr>
                <a:schemeClr val="lt1"/>
              </a:buClr>
              <a:buSzPts val="1900"/>
              <a:buNone/>
              <a:defRPr sz="1900">
                <a:solidFill>
                  <a:schemeClr val="lt1"/>
                </a:solidFill>
              </a:defRPr>
            </a:lvl9pPr>
          </a:lstStyle>
          <a:p/>
        </p:txBody>
      </p:sp>
      <p:sp>
        <p:nvSpPr>
          <p:cNvPr id="46" name="Google Shape;46;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7" name="Google Shape;47;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8" name="Shape 48"/>
        <p:cNvGrpSpPr/>
        <p:nvPr/>
      </p:nvGrpSpPr>
      <p:grpSpPr>
        <a:xfrm>
          <a:off x="0" y="0"/>
          <a:ext cx="0" cy="0"/>
          <a:chOff x="0" y="0"/>
          <a:chExt cx="0" cy="0"/>
        </a:xfrm>
      </p:grpSpPr>
      <p:sp>
        <p:nvSpPr>
          <p:cNvPr id="49" name="Google Shape;49;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2100"/>
              <a:buFont typeface="Oswald"/>
              <a:buNone/>
              <a:defRPr sz="2100">
                <a:latin typeface="Oswald"/>
                <a:ea typeface="Oswald"/>
                <a:cs typeface="Oswald"/>
                <a:sym typeface="Oswald"/>
              </a:defRPr>
            </a:lvl1pPr>
          </a:lstStyle>
          <a:p/>
        </p:txBody>
      </p:sp>
      <p:sp>
        <p:nvSpPr>
          <p:cNvPr id="50" name="Google Shape;50;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modern-writer">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1pPr>
            <a:lvl2pPr lvl="1">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2pPr>
            <a:lvl3pPr lvl="2">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3pPr>
            <a:lvl4pPr lvl="3">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4pPr>
            <a:lvl5pPr lvl="4">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5pPr>
            <a:lvl6pPr lvl="5">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6pPr>
            <a:lvl7pPr lvl="6">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7pPr>
            <a:lvl8pPr lvl="7">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8pPr>
            <a:lvl9pPr lvl="8">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9pPr>
          </a:lstStyle>
          <a:p/>
        </p:txBody>
      </p:sp>
      <p:sp>
        <p:nvSpPr>
          <p:cNvPr id="7" name="Google Shape;7;p1"/>
          <p:cNvSpPr txBox="1"/>
          <p:nvPr>
            <p:ph idx="1" type="body"/>
          </p:nvPr>
        </p:nvSpPr>
        <p:spPr>
          <a:xfrm>
            <a:off x="311700" y="1468825"/>
            <a:ext cx="8520600" cy="30999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indent="-317500" lvl="1" marL="914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indent="-317500" lvl="2" marL="1371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indent="-317500" lvl="3" marL="18288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indent="-317500" lvl="4" marL="22860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indent="-317500" lvl="5" marL="27432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indent="-317500" lvl="6" marL="3200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indent="-317500" lvl="7" marL="3657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indent="-317500" lvl="8" marL="4114800">
              <a:lnSpc>
                <a:spcPct val="115000"/>
              </a:lnSpc>
              <a:spcBef>
                <a:spcPts val="1600"/>
              </a:spcBef>
              <a:spcAft>
                <a:spcPts val="160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Source Code Pro"/>
                <a:ea typeface="Source Code Pro"/>
                <a:cs typeface="Source Code Pro"/>
                <a:sym typeface="Source Code Pro"/>
              </a:defRPr>
            </a:lvl1pPr>
            <a:lvl2pPr lvl="1" algn="r">
              <a:buNone/>
              <a:defRPr sz="1000">
                <a:solidFill>
                  <a:schemeClr val="dk2"/>
                </a:solidFill>
                <a:latin typeface="Source Code Pro"/>
                <a:ea typeface="Source Code Pro"/>
                <a:cs typeface="Source Code Pro"/>
                <a:sym typeface="Source Code Pro"/>
              </a:defRPr>
            </a:lvl2pPr>
            <a:lvl3pPr lvl="2" algn="r">
              <a:buNone/>
              <a:defRPr sz="1000">
                <a:solidFill>
                  <a:schemeClr val="dk2"/>
                </a:solidFill>
                <a:latin typeface="Source Code Pro"/>
                <a:ea typeface="Source Code Pro"/>
                <a:cs typeface="Source Code Pro"/>
                <a:sym typeface="Source Code Pro"/>
              </a:defRPr>
            </a:lvl3pPr>
            <a:lvl4pPr lvl="3" algn="r">
              <a:buNone/>
              <a:defRPr sz="1000">
                <a:solidFill>
                  <a:schemeClr val="dk2"/>
                </a:solidFill>
                <a:latin typeface="Source Code Pro"/>
                <a:ea typeface="Source Code Pro"/>
                <a:cs typeface="Source Code Pro"/>
                <a:sym typeface="Source Code Pro"/>
              </a:defRPr>
            </a:lvl4pPr>
            <a:lvl5pPr lvl="4" algn="r">
              <a:buNone/>
              <a:defRPr sz="1000">
                <a:solidFill>
                  <a:schemeClr val="dk2"/>
                </a:solidFill>
                <a:latin typeface="Source Code Pro"/>
                <a:ea typeface="Source Code Pro"/>
                <a:cs typeface="Source Code Pro"/>
                <a:sym typeface="Source Code Pro"/>
              </a:defRPr>
            </a:lvl5pPr>
            <a:lvl6pPr lvl="5" algn="r">
              <a:buNone/>
              <a:defRPr sz="1000">
                <a:solidFill>
                  <a:schemeClr val="dk2"/>
                </a:solidFill>
                <a:latin typeface="Source Code Pro"/>
                <a:ea typeface="Source Code Pro"/>
                <a:cs typeface="Source Code Pro"/>
                <a:sym typeface="Source Code Pro"/>
              </a:defRPr>
            </a:lvl6pPr>
            <a:lvl7pPr lvl="6" algn="r">
              <a:buNone/>
              <a:defRPr sz="1000">
                <a:solidFill>
                  <a:schemeClr val="dk2"/>
                </a:solidFill>
                <a:latin typeface="Source Code Pro"/>
                <a:ea typeface="Source Code Pro"/>
                <a:cs typeface="Source Code Pro"/>
                <a:sym typeface="Source Code Pro"/>
              </a:defRPr>
            </a:lvl7pPr>
            <a:lvl8pPr lvl="7" algn="r">
              <a:buNone/>
              <a:defRPr sz="1000">
                <a:solidFill>
                  <a:schemeClr val="dk2"/>
                </a:solidFill>
                <a:latin typeface="Source Code Pro"/>
                <a:ea typeface="Source Code Pro"/>
                <a:cs typeface="Source Code Pro"/>
                <a:sym typeface="Source Code Pro"/>
              </a:defRPr>
            </a:lvl8pPr>
            <a:lvl9pPr lvl="8" algn="r">
              <a:buNone/>
              <a:defRPr sz="1000">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6.png"/><Relationship Id="rId4" Type="http://schemas.openxmlformats.org/officeDocument/2006/relationships/image" Target="../media/image8.png"/><Relationship Id="rId5" Type="http://schemas.openxmlformats.org/officeDocument/2006/relationships/image" Target="../media/image7.png"/><Relationship Id="rId6"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1" name="Shape 61"/>
        <p:cNvGrpSpPr/>
        <p:nvPr/>
      </p:nvGrpSpPr>
      <p:grpSpPr>
        <a:xfrm>
          <a:off x="0" y="0"/>
          <a:ext cx="0" cy="0"/>
          <a:chOff x="0" y="0"/>
          <a:chExt cx="0" cy="0"/>
        </a:xfrm>
      </p:grpSpPr>
      <p:sp>
        <p:nvSpPr>
          <p:cNvPr id="62" name="Google Shape;62;p13"/>
          <p:cNvSpPr txBox="1"/>
          <p:nvPr>
            <p:ph type="ctrTitle"/>
          </p:nvPr>
        </p:nvSpPr>
        <p:spPr>
          <a:xfrm>
            <a:off x="411175" y="644300"/>
            <a:ext cx="8282400" cy="2109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Company Name</a:t>
            </a:r>
            <a:endParaRPr/>
          </a:p>
        </p:txBody>
      </p:sp>
      <p:sp>
        <p:nvSpPr>
          <p:cNvPr id="63" name="Google Shape;63;p13"/>
          <p:cNvSpPr txBox="1"/>
          <p:nvPr>
            <p:ph idx="1" type="subTitle"/>
          </p:nvPr>
        </p:nvSpPr>
        <p:spPr>
          <a:xfrm>
            <a:off x="411175" y="3398250"/>
            <a:ext cx="8282400" cy="1260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Your company tagline</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2" name="Shape 162"/>
        <p:cNvGrpSpPr/>
        <p:nvPr/>
      </p:nvGrpSpPr>
      <p:grpSpPr>
        <a:xfrm>
          <a:off x="0" y="0"/>
          <a:ext cx="0" cy="0"/>
          <a:chOff x="0" y="0"/>
          <a:chExt cx="0" cy="0"/>
        </a:xfrm>
      </p:grpSpPr>
      <p:sp>
        <p:nvSpPr>
          <p:cNvPr id="163" name="Google Shape;163;p22"/>
          <p:cNvSpPr txBox="1"/>
          <p:nvPr>
            <p:ph type="title"/>
          </p:nvPr>
        </p:nvSpPr>
        <p:spPr>
          <a:xfrm>
            <a:off x="311700" y="6318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800"/>
              <a:t>Revenue model</a:t>
            </a:r>
            <a:endParaRPr sz="2800"/>
          </a:p>
        </p:txBody>
      </p:sp>
      <p:sp>
        <p:nvSpPr>
          <p:cNvPr id="164" name="Google Shape;164;p22"/>
          <p:cNvSpPr txBox="1"/>
          <p:nvPr>
            <p:ph idx="1" type="body"/>
          </p:nvPr>
        </p:nvSpPr>
        <p:spPr>
          <a:xfrm>
            <a:off x="311700" y="1618204"/>
            <a:ext cx="2808000" cy="2950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600"/>
              <a:t>Lorem ipsum dolor sit amet, consectetur adipiscing elit, sed do eiusmod tempor incididunt</a:t>
            </a:r>
            <a:endParaRPr/>
          </a:p>
        </p:txBody>
      </p:sp>
      <p:sp>
        <p:nvSpPr>
          <p:cNvPr id="165" name="Google Shape;165;p22"/>
          <p:cNvSpPr txBox="1"/>
          <p:nvPr>
            <p:ph type="title"/>
          </p:nvPr>
        </p:nvSpPr>
        <p:spPr>
          <a:xfrm>
            <a:off x="4337500" y="514150"/>
            <a:ext cx="3753900" cy="962100"/>
          </a:xfrm>
          <a:prstGeom prst="rect">
            <a:avLst/>
          </a:prstGeom>
          <a:solidFill>
            <a:schemeClr val="accent5"/>
          </a:solidFill>
        </p:spPr>
        <p:txBody>
          <a:bodyPr anchorCtr="0" anchor="ctr" bIns="91425" lIns="91425" spcFirstLastPara="1" rIns="91425" wrap="square" tIns="91425">
            <a:noAutofit/>
          </a:bodyPr>
          <a:lstStyle/>
          <a:p>
            <a:pPr indent="0" lvl="0" marL="0" rtl="0" algn="ctr">
              <a:spcBef>
                <a:spcPts val="0"/>
              </a:spcBef>
              <a:spcAft>
                <a:spcPts val="0"/>
              </a:spcAft>
              <a:buNone/>
            </a:pPr>
            <a:r>
              <a:rPr lang="en"/>
              <a:t>Consumer</a:t>
            </a:r>
            <a:endParaRPr/>
          </a:p>
        </p:txBody>
      </p:sp>
      <p:cxnSp>
        <p:nvCxnSpPr>
          <p:cNvPr id="166" name="Google Shape;166;p22"/>
          <p:cNvCxnSpPr>
            <a:stCxn id="165" idx="2"/>
            <a:endCxn id="167" idx="0"/>
          </p:cNvCxnSpPr>
          <p:nvPr/>
        </p:nvCxnSpPr>
        <p:spPr>
          <a:xfrm>
            <a:off x="6214450" y="1476250"/>
            <a:ext cx="0" cy="614400"/>
          </a:xfrm>
          <a:prstGeom prst="straightConnector1">
            <a:avLst/>
          </a:prstGeom>
          <a:noFill/>
          <a:ln cap="flat" cmpd="sng" w="9525">
            <a:solidFill>
              <a:schemeClr val="dk2"/>
            </a:solidFill>
            <a:prstDash val="solid"/>
            <a:round/>
            <a:headEnd len="med" w="med" type="none"/>
            <a:tailEnd len="med" w="med" type="none"/>
          </a:ln>
        </p:spPr>
      </p:cxnSp>
      <p:sp>
        <p:nvSpPr>
          <p:cNvPr id="167" name="Google Shape;167;p22"/>
          <p:cNvSpPr txBox="1"/>
          <p:nvPr>
            <p:ph type="title"/>
          </p:nvPr>
        </p:nvSpPr>
        <p:spPr>
          <a:xfrm>
            <a:off x="4337500" y="2090676"/>
            <a:ext cx="3753900" cy="962100"/>
          </a:xfrm>
          <a:prstGeom prst="rect">
            <a:avLst/>
          </a:prstGeom>
          <a:solidFill>
            <a:schemeClr val="dk1"/>
          </a:solidFill>
        </p:spPr>
        <p:txBody>
          <a:bodyPr anchorCtr="0" anchor="ctr" bIns="91425" lIns="91425" spcFirstLastPara="1" rIns="91425" wrap="square" tIns="91425">
            <a:noAutofit/>
          </a:bodyPr>
          <a:lstStyle/>
          <a:p>
            <a:pPr indent="0" lvl="0" marL="0" rtl="0" algn="ctr">
              <a:spcBef>
                <a:spcPts val="0"/>
              </a:spcBef>
              <a:spcAft>
                <a:spcPts val="0"/>
              </a:spcAft>
              <a:buNone/>
            </a:pPr>
            <a:r>
              <a:rPr lang="en"/>
              <a:t>Venue</a:t>
            </a:r>
            <a:endParaRPr/>
          </a:p>
        </p:txBody>
      </p:sp>
      <p:cxnSp>
        <p:nvCxnSpPr>
          <p:cNvPr id="168" name="Google Shape;168;p22"/>
          <p:cNvCxnSpPr>
            <a:stCxn id="167" idx="2"/>
            <a:endCxn id="169" idx="0"/>
          </p:cNvCxnSpPr>
          <p:nvPr/>
        </p:nvCxnSpPr>
        <p:spPr>
          <a:xfrm>
            <a:off x="6214450" y="3052776"/>
            <a:ext cx="0" cy="614400"/>
          </a:xfrm>
          <a:prstGeom prst="straightConnector1">
            <a:avLst/>
          </a:prstGeom>
          <a:noFill/>
          <a:ln cap="flat" cmpd="sng" w="9525">
            <a:solidFill>
              <a:schemeClr val="dk2"/>
            </a:solidFill>
            <a:prstDash val="solid"/>
            <a:round/>
            <a:headEnd len="med" w="med" type="none"/>
            <a:tailEnd len="med" w="med" type="none"/>
          </a:ln>
        </p:spPr>
      </p:cxnSp>
      <p:sp>
        <p:nvSpPr>
          <p:cNvPr id="169" name="Google Shape;169;p22"/>
          <p:cNvSpPr txBox="1"/>
          <p:nvPr>
            <p:ph type="title"/>
          </p:nvPr>
        </p:nvSpPr>
        <p:spPr>
          <a:xfrm>
            <a:off x="4337501" y="3667157"/>
            <a:ext cx="3753900" cy="962100"/>
          </a:xfrm>
          <a:prstGeom prst="rect">
            <a:avLst/>
          </a:prstGeom>
          <a:solidFill>
            <a:schemeClr val="accent1"/>
          </a:solidFill>
        </p:spPr>
        <p:txBody>
          <a:bodyPr anchorCtr="0" anchor="ctr" bIns="91425" lIns="91425" spcFirstLastPara="1" rIns="91425" wrap="square" tIns="91425">
            <a:noAutofit/>
          </a:bodyPr>
          <a:lstStyle/>
          <a:p>
            <a:pPr indent="0" lvl="0" marL="0" rtl="0" algn="ctr">
              <a:spcBef>
                <a:spcPts val="0"/>
              </a:spcBef>
              <a:spcAft>
                <a:spcPts val="0"/>
              </a:spcAft>
              <a:buNone/>
            </a:pPr>
            <a:r>
              <a:rPr lang="en"/>
              <a:t>Artist</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3" name="Shape 173"/>
        <p:cNvGrpSpPr/>
        <p:nvPr/>
      </p:nvGrpSpPr>
      <p:grpSpPr>
        <a:xfrm>
          <a:off x="0" y="0"/>
          <a:ext cx="0" cy="0"/>
          <a:chOff x="0" y="0"/>
          <a:chExt cx="0" cy="0"/>
        </a:xfrm>
      </p:grpSpPr>
      <p:pic>
        <p:nvPicPr>
          <p:cNvPr descr="Overhead shot of young people sitting on a boardwalk" id="174" name="Google Shape;174;p23"/>
          <p:cNvPicPr preferRelativeResize="0"/>
          <p:nvPr/>
        </p:nvPicPr>
        <p:blipFill rotWithShape="1">
          <a:blip r:embed="rId3">
            <a:alphaModFix/>
          </a:blip>
          <a:srcRect b="8063" l="0" r="1254" t="8630"/>
          <a:stretch/>
        </p:blipFill>
        <p:spPr>
          <a:xfrm>
            <a:off x="-30675" y="0"/>
            <a:ext cx="9174677" cy="5143502"/>
          </a:xfrm>
          <a:prstGeom prst="rect">
            <a:avLst/>
          </a:prstGeom>
          <a:noFill/>
          <a:ln>
            <a:noFill/>
          </a:ln>
        </p:spPr>
      </p:pic>
      <p:sp>
        <p:nvSpPr>
          <p:cNvPr id="175" name="Google Shape;175;p23"/>
          <p:cNvSpPr txBox="1"/>
          <p:nvPr>
            <p:ph type="title"/>
          </p:nvPr>
        </p:nvSpPr>
        <p:spPr>
          <a:xfrm>
            <a:off x="490250" y="488250"/>
            <a:ext cx="44391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3000"/>
              <a:t>Why now?</a:t>
            </a:r>
            <a:endParaRPr b="1" sz="3000"/>
          </a:p>
          <a:p>
            <a:pPr indent="0" lvl="0" marL="0" rtl="0" algn="l">
              <a:spcBef>
                <a:spcPts val="1000"/>
              </a:spcBef>
              <a:spcAft>
                <a:spcPts val="1000"/>
              </a:spcAft>
              <a:buNone/>
            </a:pPr>
            <a:r>
              <a:rPr lang="en" sz="3000"/>
              <a:t>Lorem ipsum dolor sit amet, consectetur adipiscing elit, sed do eiusmod tempor incididunt</a:t>
            </a:r>
            <a:endParaRPr/>
          </a:p>
        </p:txBody>
      </p:sp>
      <p:grpSp>
        <p:nvGrpSpPr>
          <p:cNvPr id="176" name="Google Shape;176;p23"/>
          <p:cNvGrpSpPr/>
          <p:nvPr/>
        </p:nvGrpSpPr>
        <p:grpSpPr>
          <a:xfrm>
            <a:off x="5212394" y="864520"/>
            <a:ext cx="3307407" cy="3307407"/>
            <a:chOff x="5212394" y="864520"/>
            <a:chExt cx="3307407" cy="3307407"/>
          </a:xfrm>
        </p:grpSpPr>
        <p:sp>
          <p:nvSpPr>
            <p:cNvPr id="177" name="Google Shape;177;p23"/>
            <p:cNvSpPr/>
            <p:nvPr/>
          </p:nvSpPr>
          <p:spPr>
            <a:xfrm>
              <a:off x="5212394"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3"/>
            <p:cNvSpPr/>
            <p:nvPr/>
          </p:nvSpPr>
          <p:spPr>
            <a:xfrm>
              <a:off x="5549484"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3"/>
            <p:cNvSpPr/>
            <p:nvPr/>
          </p:nvSpPr>
          <p:spPr>
            <a:xfrm>
              <a:off x="5886575"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3"/>
            <p:cNvSpPr/>
            <p:nvPr/>
          </p:nvSpPr>
          <p:spPr>
            <a:xfrm>
              <a:off x="6223663"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3"/>
            <p:cNvSpPr/>
            <p:nvPr/>
          </p:nvSpPr>
          <p:spPr>
            <a:xfrm>
              <a:off x="6560753"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3"/>
            <p:cNvSpPr/>
            <p:nvPr/>
          </p:nvSpPr>
          <p:spPr>
            <a:xfrm>
              <a:off x="6897844"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3"/>
            <p:cNvSpPr/>
            <p:nvPr/>
          </p:nvSpPr>
          <p:spPr>
            <a:xfrm>
              <a:off x="7234932"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3"/>
            <p:cNvSpPr/>
            <p:nvPr/>
          </p:nvSpPr>
          <p:spPr>
            <a:xfrm>
              <a:off x="7572023"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3"/>
            <p:cNvSpPr/>
            <p:nvPr/>
          </p:nvSpPr>
          <p:spPr>
            <a:xfrm>
              <a:off x="7909113"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3"/>
            <p:cNvSpPr/>
            <p:nvPr/>
          </p:nvSpPr>
          <p:spPr>
            <a:xfrm>
              <a:off x="8246201" y="86452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3"/>
            <p:cNvSpPr/>
            <p:nvPr/>
          </p:nvSpPr>
          <p:spPr>
            <a:xfrm>
              <a:off x="5212394"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3"/>
            <p:cNvSpPr/>
            <p:nvPr/>
          </p:nvSpPr>
          <p:spPr>
            <a:xfrm>
              <a:off x="5549484"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3"/>
            <p:cNvSpPr/>
            <p:nvPr/>
          </p:nvSpPr>
          <p:spPr>
            <a:xfrm>
              <a:off x="5886575" y="1201621"/>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3"/>
            <p:cNvSpPr/>
            <p:nvPr/>
          </p:nvSpPr>
          <p:spPr>
            <a:xfrm>
              <a:off x="6223663"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3"/>
            <p:cNvSpPr/>
            <p:nvPr/>
          </p:nvSpPr>
          <p:spPr>
            <a:xfrm>
              <a:off x="6560753"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3"/>
            <p:cNvSpPr/>
            <p:nvPr/>
          </p:nvSpPr>
          <p:spPr>
            <a:xfrm>
              <a:off x="6897844"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3"/>
            <p:cNvSpPr/>
            <p:nvPr/>
          </p:nvSpPr>
          <p:spPr>
            <a:xfrm>
              <a:off x="7234932"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3"/>
            <p:cNvSpPr/>
            <p:nvPr/>
          </p:nvSpPr>
          <p:spPr>
            <a:xfrm>
              <a:off x="7572023"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3"/>
            <p:cNvSpPr/>
            <p:nvPr/>
          </p:nvSpPr>
          <p:spPr>
            <a:xfrm>
              <a:off x="7909113"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3"/>
            <p:cNvSpPr/>
            <p:nvPr/>
          </p:nvSpPr>
          <p:spPr>
            <a:xfrm>
              <a:off x="8246201" y="120160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3"/>
            <p:cNvSpPr/>
            <p:nvPr/>
          </p:nvSpPr>
          <p:spPr>
            <a:xfrm>
              <a:off x="5212394"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3"/>
            <p:cNvSpPr/>
            <p:nvPr/>
          </p:nvSpPr>
          <p:spPr>
            <a:xfrm>
              <a:off x="5549484"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3"/>
            <p:cNvSpPr/>
            <p:nvPr/>
          </p:nvSpPr>
          <p:spPr>
            <a:xfrm>
              <a:off x="5886575"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3"/>
            <p:cNvSpPr/>
            <p:nvPr/>
          </p:nvSpPr>
          <p:spPr>
            <a:xfrm>
              <a:off x="6223663"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3"/>
            <p:cNvSpPr/>
            <p:nvPr/>
          </p:nvSpPr>
          <p:spPr>
            <a:xfrm>
              <a:off x="6560753"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3"/>
            <p:cNvSpPr/>
            <p:nvPr/>
          </p:nvSpPr>
          <p:spPr>
            <a:xfrm>
              <a:off x="6897844"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3"/>
            <p:cNvSpPr/>
            <p:nvPr/>
          </p:nvSpPr>
          <p:spPr>
            <a:xfrm>
              <a:off x="7234932"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3"/>
            <p:cNvSpPr/>
            <p:nvPr/>
          </p:nvSpPr>
          <p:spPr>
            <a:xfrm>
              <a:off x="7572023"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3"/>
            <p:cNvSpPr/>
            <p:nvPr/>
          </p:nvSpPr>
          <p:spPr>
            <a:xfrm>
              <a:off x="7909113"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3"/>
            <p:cNvSpPr/>
            <p:nvPr/>
          </p:nvSpPr>
          <p:spPr>
            <a:xfrm>
              <a:off x="8246201" y="1538700"/>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3"/>
            <p:cNvSpPr/>
            <p:nvPr/>
          </p:nvSpPr>
          <p:spPr>
            <a:xfrm>
              <a:off x="5212394"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3"/>
            <p:cNvSpPr/>
            <p:nvPr/>
          </p:nvSpPr>
          <p:spPr>
            <a:xfrm>
              <a:off x="5549484"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3"/>
            <p:cNvSpPr/>
            <p:nvPr/>
          </p:nvSpPr>
          <p:spPr>
            <a:xfrm>
              <a:off x="5886575"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3"/>
            <p:cNvSpPr/>
            <p:nvPr/>
          </p:nvSpPr>
          <p:spPr>
            <a:xfrm>
              <a:off x="6223663"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3"/>
            <p:cNvSpPr/>
            <p:nvPr/>
          </p:nvSpPr>
          <p:spPr>
            <a:xfrm>
              <a:off x="6560753"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3"/>
            <p:cNvSpPr/>
            <p:nvPr/>
          </p:nvSpPr>
          <p:spPr>
            <a:xfrm>
              <a:off x="6897844"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3"/>
            <p:cNvSpPr/>
            <p:nvPr/>
          </p:nvSpPr>
          <p:spPr>
            <a:xfrm>
              <a:off x="7234932"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3"/>
            <p:cNvSpPr/>
            <p:nvPr/>
          </p:nvSpPr>
          <p:spPr>
            <a:xfrm>
              <a:off x="7572023"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3"/>
            <p:cNvSpPr/>
            <p:nvPr/>
          </p:nvSpPr>
          <p:spPr>
            <a:xfrm>
              <a:off x="7909113"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3"/>
            <p:cNvSpPr/>
            <p:nvPr/>
          </p:nvSpPr>
          <p:spPr>
            <a:xfrm>
              <a:off x="8246201" y="187578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3"/>
            <p:cNvSpPr/>
            <p:nvPr/>
          </p:nvSpPr>
          <p:spPr>
            <a:xfrm>
              <a:off x="5212394"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3"/>
            <p:cNvSpPr/>
            <p:nvPr/>
          </p:nvSpPr>
          <p:spPr>
            <a:xfrm>
              <a:off x="5549484"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3"/>
            <p:cNvSpPr/>
            <p:nvPr/>
          </p:nvSpPr>
          <p:spPr>
            <a:xfrm>
              <a:off x="5886575"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3"/>
            <p:cNvSpPr/>
            <p:nvPr/>
          </p:nvSpPr>
          <p:spPr>
            <a:xfrm>
              <a:off x="6223663"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3"/>
            <p:cNvSpPr/>
            <p:nvPr/>
          </p:nvSpPr>
          <p:spPr>
            <a:xfrm>
              <a:off x="6560753"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3"/>
            <p:cNvSpPr/>
            <p:nvPr/>
          </p:nvSpPr>
          <p:spPr>
            <a:xfrm>
              <a:off x="6897844"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3"/>
            <p:cNvSpPr/>
            <p:nvPr/>
          </p:nvSpPr>
          <p:spPr>
            <a:xfrm>
              <a:off x="7234932"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3"/>
            <p:cNvSpPr/>
            <p:nvPr/>
          </p:nvSpPr>
          <p:spPr>
            <a:xfrm>
              <a:off x="7572023"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3"/>
            <p:cNvSpPr/>
            <p:nvPr/>
          </p:nvSpPr>
          <p:spPr>
            <a:xfrm>
              <a:off x="7909113"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3"/>
            <p:cNvSpPr/>
            <p:nvPr/>
          </p:nvSpPr>
          <p:spPr>
            <a:xfrm>
              <a:off x="8246201" y="2212878"/>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3"/>
            <p:cNvSpPr/>
            <p:nvPr/>
          </p:nvSpPr>
          <p:spPr>
            <a:xfrm>
              <a:off x="5212394"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3"/>
            <p:cNvSpPr/>
            <p:nvPr/>
          </p:nvSpPr>
          <p:spPr>
            <a:xfrm>
              <a:off x="5549484"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3"/>
            <p:cNvSpPr/>
            <p:nvPr/>
          </p:nvSpPr>
          <p:spPr>
            <a:xfrm>
              <a:off x="5886575"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3"/>
            <p:cNvSpPr/>
            <p:nvPr/>
          </p:nvSpPr>
          <p:spPr>
            <a:xfrm>
              <a:off x="6223663"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3"/>
            <p:cNvSpPr/>
            <p:nvPr/>
          </p:nvSpPr>
          <p:spPr>
            <a:xfrm>
              <a:off x="6560753"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3"/>
            <p:cNvSpPr/>
            <p:nvPr/>
          </p:nvSpPr>
          <p:spPr>
            <a:xfrm>
              <a:off x="6897844"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3"/>
            <p:cNvSpPr/>
            <p:nvPr/>
          </p:nvSpPr>
          <p:spPr>
            <a:xfrm>
              <a:off x="7234932"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3"/>
            <p:cNvSpPr/>
            <p:nvPr/>
          </p:nvSpPr>
          <p:spPr>
            <a:xfrm>
              <a:off x="7572023"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3"/>
            <p:cNvSpPr/>
            <p:nvPr/>
          </p:nvSpPr>
          <p:spPr>
            <a:xfrm>
              <a:off x="7909113"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3"/>
            <p:cNvSpPr/>
            <p:nvPr/>
          </p:nvSpPr>
          <p:spPr>
            <a:xfrm>
              <a:off x="8246201" y="2549969"/>
              <a:ext cx="273600" cy="2736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3"/>
            <p:cNvSpPr/>
            <p:nvPr/>
          </p:nvSpPr>
          <p:spPr>
            <a:xfrm>
              <a:off x="5212394"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3"/>
            <p:cNvSpPr/>
            <p:nvPr/>
          </p:nvSpPr>
          <p:spPr>
            <a:xfrm>
              <a:off x="5549484"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3"/>
            <p:cNvSpPr/>
            <p:nvPr/>
          </p:nvSpPr>
          <p:spPr>
            <a:xfrm>
              <a:off x="5886575"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3"/>
            <p:cNvSpPr/>
            <p:nvPr/>
          </p:nvSpPr>
          <p:spPr>
            <a:xfrm>
              <a:off x="6223663"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3"/>
            <p:cNvSpPr/>
            <p:nvPr/>
          </p:nvSpPr>
          <p:spPr>
            <a:xfrm>
              <a:off x="6560753"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3"/>
            <p:cNvSpPr/>
            <p:nvPr/>
          </p:nvSpPr>
          <p:spPr>
            <a:xfrm>
              <a:off x="6897844"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3"/>
            <p:cNvSpPr/>
            <p:nvPr/>
          </p:nvSpPr>
          <p:spPr>
            <a:xfrm>
              <a:off x="7234932"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3"/>
            <p:cNvSpPr/>
            <p:nvPr/>
          </p:nvSpPr>
          <p:spPr>
            <a:xfrm>
              <a:off x="7572023"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3"/>
            <p:cNvSpPr/>
            <p:nvPr/>
          </p:nvSpPr>
          <p:spPr>
            <a:xfrm>
              <a:off x="7909113"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3"/>
            <p:cNvSpPr/>
            <p:nvPr/>
          </p:nvSpPr>
          <p:spPr>
            <a:xfrm>
              <a:off x="8246201" y="288705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3"/>
            <p:cNvSpPr/>
            <p:nvPr/>
          </p:nvSpPr>
          <p:spPr>
            <a:xfrm>
              <a:off x="5212394"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3"/>
            <p:cNvSpPr/>
            <p:nvPr/>
          </p:nvSpPr>
          <p:spPr>
            <a:xfrm>
              <a:off x="5549484"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3"/>
            <p:cNvSpPr/>
            <p:nvPr/>
          </p:nvSpPr>
          <p:spPr>
            <a:xfrm>
              <a:off x="5886575"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3"/>
            <p:cNvSpPr/>
            <p:nvPr/>
          </p:nvSpPr>
          <p:spPr>
            <a:xfrm>
              <a:off x="6223663"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3"/>
            <p:cNvSpPr/>
            <p:nvPr/>
          </p:nvSpPr>
          <p:spPr>
            <a:xfrm>
              <a:off x="6560753"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3"/>
            <p:cNvSpPr/>
            <p:nvPr/>
          </p:nvSpPr>
          <p:spPr>
            <a:xfrm>
              <a:off x="6897844"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3"/>
            <p:cNvSpPr/>
            <p:nvPr/>
          </p:nvSpPr>
          <p:spPr>
            <a:xfrm>
              <a:off x="7234932"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3"/>
            <p:cNvSpPr/>
            <p:nvPr/>
          </p:nvSpPr>
          <p:spPr>
            <a:xfrm>
              <a:off x="7572023"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3"/>
            <p:cNvSpPr/>
            <p:nvPr/>
          </p:nvSpPr>
          <p:spPr>
            <a:xfrm>
              <a:off x="7909113"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3"/>
            <p:cNvSpPr/>
            <p:nvPr/>
          </p:nvSpPr>
          <p:spPr>
            <a:xfrm>
              <a:off x="8246201" y="322414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3"/>
            <p:cNvSpPr/>
            <p:nvPr/>
          </p:nvSpPr>
          <p:spPr>
            <a:xfrm>
              <a:off x="5212394"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3"/>
            <p:cNvSpPr/>
            <p:nvPr/>
          </p:nvSpPr>
          <p:spPr>
            <a:xfrm>
              <a:off x="5549484"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3"/>
            <p:cNvSpPr/>
            <p:nvPr/>
          </p:nvSpPr>
          <p:spPr>
            <a:xfrm>
              <a:off x="5886575"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3"/>
            <p:cNvSpPr/>
            <p:nvPr/>
          </p:nvSpPr>
          <p:spPr>
            <a:xfrm>
              <a:off x="6223663"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3"/>
            <p:cNvSpPr/>
            <p:nvPr/>
          </p:nvSpPr>
          <p:spPr>
            <a:xfrm>
              <a:off x="6560753"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3"/>
            <p:cNvSpPr/>
            <p:nvPr/>
          </p:nvSpPr>
          <p:spPr>
            <a:xfrm>
              <a:off x="6897844"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3"/>
            <p:cNvSpPr/>
            <p:nvPr/>
          </p:nvSpPr>
          <p:spPr>
            <a:xfrm>
              <a:off x="7234932"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3"/>
            <p:cNvSpPr/>
            <p:nvPr/>
          </p:nvSpPr>
          <p:spPr>
            <a:xfrm>
              <a:off x="7572023"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3"/>
            <p:cNvSpPr/>
            <p:nvPr/>
          </p:nvSpPr>
          <p:spPr>
            <a:xfrm>
              <a:off x="7909113"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3"/>
            <p:cNvSpPr/>
            <p:nvPr/>
          </p:nvSpPr>
          <p:spPr>
            <a:xfrm>
              <a:off x="8246201" y="3561238"/>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3"/>
            <p:cNvSpPr/>
            <p:nvPr/>
          </p:nvSpPr>
          <p:spPr>
            <a:xfrm>
              <a:off x="5212394"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3"/>
            <p:cNvSpPr/>
            <p:nvPr/>
          </p:nvSpPr>
          <p:spPr>
            <a:xfrm>
              <a:off x="5549484"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3"/>
            <p:cNvSpPr/>
            <p:nvPr/>
          </p:nvSpPr>
          <p:spPr>
            <a:xfrm>
              <a:off x="5886575"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3"/>
            <p:cNvSpPr/>
            <p:nvPr/>
          </p:nvSpPr>
          <p:spPr>
            <a:xfrm>
              <a:off x="6223663"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3"/>
            <p:cNvSpPr/>
            <p:nvPr/>
          </p:nvSpPr>
          <p:spPr>
            <a:xfrm>
              <a:off x="6560753"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3"/>
            <p:cNvSpPr/>
            <p:nvPr/>
          </p:nvSpPr>
          <p:spPr>
            <a:xfrm>
              <a:off x="6897844"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3"/>
            <p:cNvSpPr/>
            <p:nvPr/>
          </p:nvSpPr>
          <p:spPr>
            <a:xfrm>
              <a:off x="7234932"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3"/>
            <p:cNvSpPr/>
            <p:nvPr/>
          </p:nvSpPr>
          <p:spPr>
            <a:xfrm>
              <a:off x="7572023"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3"/>
            <p:cNvSpPr/>
            <p:nvPr/>
          </p:nvSpPr>
          <p:spPr>
            <a:xfrm>
              <a:off x="7909113"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3"/>
            <p:cNvSpPr/>
            <p:nvPr/>
          </p:nvSpPr>
          <p:spPr>
            <a:xfrm>
              <a:off x="8246201" y="3898327"/>
              <a:ext cx="273600" cy="273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7" name="Shape 67"/>
        <p:cNvGrpSpPr/>
        <p:nvPr/>
      </p:nvGrpSpPr>
      <p:grpSpPr>
        <a:xfrm>
          <a:off x="0" y="0"/>
          <a:ext cx="0" cy="0"/>
          <a:chOff x="0" y="0"/>
          <a:chExt cx="0" cy="0"/>
        </a:xfrm>
      </p:grpSpPr>
      <p:pic>
        <p:nvPicPr>
          <p:cNvPr id="68" name="Google Shape;68;p14"/>
          <p:cNvPicPr preferRelativeResize="0"/>
          <p:nvPr/>
        </p:nvPicPr>
        <p:blipFill rotWithShape="1">
          <a:blip r:embed="rId3">
            <a:alphaModFix/>
          </a:blip>
          <a:srcRect b="0" l="7783" r="0" t="0"/>
          <a:stretch/>
        </p:blipFill>
        <p:spPr>
          <a:xfrm>
            <a:off x="150" y="0"/>
            <a:ext cx="9144000" cy="5143500"/>
          </a:xfrm>
          <a:prstGeom prst="rect">
            <a:avLst/>
          </a:prstGeom>
          <a:noFill/>
          <a:ln>
            <a:noFill/>
          </a:ln>
        </p:spPr>
      </p:pic>
      <p:sp>
        <p:nvSpPr>
          <p:cNvPr id="69" name="Google Shape;69;p14"/>
          <p:cNvSpPr txBox="1"/>
          <p:nvPr>
            <p:ph type="title"/>
          </p:nvPr>
        </p:nvSpPr>
        <p:spPr>
          <a:xfrm>
            <a:off x="490250" y="528900"/>
            <a:ext cx="5678100" cy="408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4800"/>
              <a:t>Mission statement: </a:t>
            </a:r>
            <a:r>
              <a:rPr lang="en" sz="4800"/>
              <a:t>Your company’s mission goes here</a:t>
            </a:r>
            <a:endParaRPr sz="48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3" name="Shape 73"/>
        <p:cNvGrpSpPr/>
        <p:nvPr/>
      </p:nvGrpSpPr>
      <p:grpSpPr>
        <a:xfrm>
          <a:off x="0" y="0"/>
          <a:ext cx="0" cy="0"/>
          <a:chOff x="0" y="0"/>
          <a:chExt cx="0" cy="0"/>
        </a:xfrm>
      </p:grpSpPr>
      <p:sp>
        <p:nvSpPr>
          <p:cNvPr id="74" name="Google Shape;74;p15"/>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 problem</a:t>
            </a:r>
            <a:endParaRPr/>
          </a:p>
        </p:txBody>
      </p:sp>
      <p:sp>
        <p:nvSpPr>
          <p:cNvPr id="75" name="Google Shape;75;p15"/>
          <p:cNvSpPr txBox="1"/>
          <p:nvPr>
            <p:ph idx="1" type="body"/>
          </p:nvPr>
        </p:nvSpPr>
        <p:spPr>
          <a:xfrm>
            <a:off x="311700" y="1468825"/>
            <a:ext cx="3999900" cy="309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800"/>
              <a:t>Frame the problem for the audience. </a:t>
            </a:r>
            <a:endParaRPr sz="1800"/>
          </a:p>
          <a:p>
            <a:pPr indent="0" lvl="0" marL="0" rtl="0" algn="l">
              <a:spcBef>
                <a:spcPts val="1600"/>
              </a:spcBef>
              <a:spcAft>
                <a:spcPts val="1600"/>
              </a:spcAft>
              <a:buNone/>
            </a:pPr>
            <a:r>
              <a:rPr lang="en" sz="1800"/>
              <a:t>Quantify the scope of the problem and connect it to your audience.</a:t>
            </a:r>
            <a:endParaRPr sz="1800"/>
          </a:p>
        </p:txBody>
      </p:sp>
      <p:graphicFrame>
        <p:nvGraphicFramePr>
          <p:cNvPr id="76" name="Google Shape;76;p15"/>
          <p:cNvGraphicFramePr/>
          <p:nvPr/>
        </p:nvGraphicFramePr>
        <p:xfrm>
          <a:off x="5071481" y="4552231"/>
          <a:ext cx="3000000" cy="3000000"/>
        </p:xfrm>
        <a:graphic>
          <a:graphicData uri="http://schemas.openxmlformats.org/drawingml/2006/table">
            <a:tbl>
              <a:tblPr>
                <a:noFill/>
                <a:tableStyleId>{A7C92360-A59E-4FF4-8CE7-387E160C773B}</a:tableStyleId>
              </a:tblPr>
              <a:tblGrid>
                <a:gridCol w="821450"/>
                <a:gridCol w="821450"/>
                <a:gridCol w="821450"/>
                <a:gridCol w="821450"/>
              </a:tblGrid>
              <a:tr h="241650">
                <a:tc>
                  <a:txBody>
                    <a:bodyPr/>
                    <a:lstStyle/>
                    <a:p>
                      <a:pPr indent="0" lvl="0" marL="0" rtl="0" algn="l">
                        <a:lnSpc>
                          <a:spcPct val="115000"/>
                        </a:lnSpc>
                        <a:spcBef>
                          <a:spcPts val="0"/>
                        </a:spcBef>
                        <a:spcAft>
                          <a:spcPts val="0"/>
                        </a:spcAft>
                        <a:buNone/>
                      </a:pPr>
                      <a:r>
                        <a:rPr b="1" lang="en">
                          <a:solidFill>
                            <a:schemeClr val="lt2"/>
                          </a:solidFill>
                          <a:latin typeface="Roboto"/>
                          <a:ea typeface="Roboto"/>
                          <a:cs typeface="Roboto"/>
                          <a:sym typeface="Roboto"/>
                        </a:rPr>
                        <a:t>20XX</a:t>
                      </a:r>
                      <a:endParaRPr b="1">
                        <a:solidFill>
                          <a:schemeClr val="lt2"/>
                        </a:solidFill>
                        <a:latin typeface="Roboto"/>
                        <a:ea typeface="Roboto"/>
                        <a:cs typeface="Roboto"/>
                        <a:sym typeface="Robot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
                          <a:solidFill>
                            <a:schemeClr val="lt2"/>
                          </a:solidFill>
                          <a:latin typeface="Roboto"/>
                          <a:ea typeface="Roboto"/>
                          <a:cs typeface="Roboto"/>
                          <a:sym typeface="Roboto"/>
                        </a:rPr>
                        <a:t>20XX</a:t>
                      </a:r>
                      <a:endParaRPr b="1">
                        <a:solidFill>
                          <a:schemeClr val="lt2"/>
                        </a:solidFill>
                        <a:latin typeface="Roboto"/>
                        <a:ea typeface="Roboto"/>
                        <a:cs typeface="Roboto"/>
                        <a:sym typeface="Robot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
                          <a:solidFill>
                            <a:schemeClr val="lt2"/>
                          </a:solidFill>
                          <a:latin typeface="Roboto"/>
                          <a:ea typeface="Roboto"/>
                          <a:cs typeface="Roboto"/>
                          <a:sym typeface="Roboto"/>
                        </a:rPr>
                        <a:t>20XX</a:t>
                      </a:r>
                      <a:endParaRPr b="1">
                        <a:solidFill>
                          <a:schemeClr val="lt2"/>
                        </a:solidFill>
                        <a:latin typeface="Roboto"/>
                        <a:ea typeface="Roboto"/>
                        <a:cs typeface="Roboto"/>
                        <a:sym typeface="Robot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c>
                  <a:txBody>
                    <a:bodyPr/>
                    <a:lstStyle/>
                    <a:p>
                      <a:pPr indent="0" lvl="0" marL="0" rtl="0" algn="l">
                        <a:lnSpc>
                          <a:spcPct val="115000"/>
                        </a:lnSpc>
                        <a:spcBef>
                          <a:spcPts val="0"/>
                        </a:spcBef>
                        <a:spcAft>
                          <a:spcPts val="0"/>
                        </a:spcAft>
                        <a:buNone/>
                      </a:pPr>
                      <a:r>
                        <a:rPr b="1" lang="en">
                          <a:solidFill>
                            <a:schemeClr val="lt2"/>
                          </a:solidFill>
                          <a:latin typeface="Roboto"/>
                          <a:ea typeface="Roboto"/>
                          <a:cs typeface="Roboto"/>
                          <a:sym typeface="Roboto"/>
                        </a:rPr>
                        <a:t>20XX</a:t>
                      </a:r>
                      <a:endParaRPr b="1">
                        <a:solidFill>
                          <a:schemeClr val="lt2"/>
                        </a:solidFill>
                        <a:latin typeface="Roboto"/>
                        <a:ea typeface="Roboto"/>
                        <a:cs typeface="Roboto"/>
                        <a:sym typeface="Roboto"/>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tcPr>
                </a:tc>
              </a:tr>
            </a:tbl>
          </a:graphicData>
        </a:graphic>
      </p:graphicFrame>
      <p:sp>
        <p:nvSpPr>
          <p:cNvPr id="77" name="Google Shape;77;p15"/>
          <p:cNvSpPr/>
          <p:nvPr/>
        </p:nvSpPr>
        <p:spPr>
          <a:xfrm>
            <a:off x="5154825" y="3536048"/>
            <a:ext cx="722400" cy="990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15"/>
          <p:cNvSpPr/>
          <p:nvPr/>
        </p:nvSpPr>
        <p:spPr>
          <a:xfrm>
            <a:off x="5975583" y="3069166"/>
            <a:ext cx="722400" cy="14574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5"/>
          <p:cNvSpPr/>
          <p:nvPr/>
        </p:nvSpPr>
        <p:spPr>
          <a:xfrm>
            <a:off x="6796341" y="1919075"/>
            <a:ext cx="722400" cy="2607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5"/>
          <p:cNvSpPr/>
          <p:nvPr/>
        </p:nvSpPr>
        <p:spPr>
          <a:xfrm>
            <a:off x="7617100" y="2163901"/>
            <a:ext cx="722400" cy="2363100"/>
          </a:xfrm>
          <a:prstGeom prst="rect">
            <a:avLst/>
          </a:prstGeom>
          <a:solidFill>
            <a:schemeClr val="accent5"/>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t/>
            </a:r>
            <a:endParaRPr/>
          </a:p>
        </p:txBody>
      </p:sp>
      <p:cxnSp>
        <p:nvCxnSpPr>
          <p:cNvPr id="81" name="Google Shape;81;p15"/>
          <p:cNvCxnSpPr/>
          <p:nvPr/>
        </p:nvCxnSpPr>
        <p:spPr>
          <a:xfrm rot="10800000">
            <a:off x="509400" y="4552050"/>
            <a:ext cx="8147100" cy="0"/>
          </a:xfrm>
          <a:prstGeom prst="straightConnector1">
            <a:avLst/>
          </a:prstGeom>
          <a:noFill/>
          <a:ln cap="flat" cmpd="sng" w="19050">
            <a:solidFill>
              <a:schemeClr val="dk1"/>
            </a:solidFill>
            <a:prstDash val="dot"/>
            <a:round/>
            <a:headEnd len="med" w="med" type="none"/>
            <a:tailEnd len="med" w="med" type="none"/>
          </a:ln>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 name="Shape 85"/>
        <p:cNvGrpSpPr/>
        <p:nvPr/>
      </p:nvGrpSpPr>
      <p:grpSpPr>
        <a:xfrm>
          <a:off x="0" y="0"/>
          <a:ext cx="0" cy="0"/>
          <a:chOff x="0" y="0"/>
          <a:chExt cx="0" cy="0"/>
        </a:xfrm>
      </p:grpSpPr>
      <p:pic>
        <p:nvPicPr>
          <p:cNvPr descr="Closeup from the side of a hand pushing a knob on an audio mixer" id="86" name="Google Shape;86;p16"/>
          <p:cNvPicPr preferRelativeResize="0"/>
          <p:nvPr/>
        </p:nvPicPr>
        <p:blipFill rotWithShape="1">
          <a:blip r:embed="rId3">
            <a:alphaModFix/>
          </a:blip>
          <a:srcRect b="15419" l="7506" r="42247" t="0"/>
          <a:stretch/>
        </p:blipFill>
        <p:spPr>
          <a:xfrm>
            <a:off x="-9150" y="0"/>
            <a:ext cx="4594498" cy="5143501"/>
          </a:xfrm>
          <a:prstGeom prst="rect">
            <a:avLst/>
          </a:prstGeom>
          <a:noFill/>
          <a:ln>
            <a:noFill/>
          </a:ln>
        </p:spPr>
      </p:pic>
      <p:sp>
        <p:nvSpPr>
          <p:cNvPr id="87" name="Google Shape;87;p16"/>
          <p:cNvSpPr txBox="1"/>
          <p:nvPr>
            <p:ph type="title"/>
          </p:nvPr>
        </p:nvSpPr>
        <p:spPr>
          <a:xfrm>
            <a:off x="265500" y="1830600"/>
            <a:ext cx="4045200" cy="148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lt1"/>
                </a:solidFill>
              </a:rPr>
              <a:t>The solution</a:t>
            </a:r>
            <a:endParaRPr>
              <a:solidFill>
                <a:schemeClr val="lt1"/>
              </a:solidFill>
            </a:endParaRPr>
          </a:p>
        </p:txBody>
      </p:sp>
      <p:sp>
        <p:nvSpPr>
          <p:cNvPr id="88" name="Google Shape;88;p16"/>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2400"/>
              <a:t>Show how you solve the problem you identified.</a:t>
            </a:r>
            <a:endParaRPr sz="2400"/>
          </a:p>
          <a:p>
            <a:pPr indent="0" lvl="0" marL="0" rtl="0" algn="l">
              <a:spcBef>
                <a:spcPts val="1600"/>
              </a:spcBef>
              <a:spcAft>
                <a:spcPts val="1600"/>
              </a:spcAft>
              <a:buNone/>
            </a:pPr>
            <a:r>
              <a:rPr lang="en" sz="2400"/>
              <a:t>What will be different when the problem is solved (by you)?</a:t>
            </a:r>
            <a:endParaRPr sz="24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2" name="Shape 92"/>
        <p:cNvGrpSpPr/>
        <p:nvPr/>
      </p:nvGrpSpPr>
      <p:grpSpPr>
        <a:xfrm>
          <a:off x="0" y="0"/>
          <a:ext cx="0" cy="0"/>
          <a:chOff x="0" y="0"/>
          <a:chExt cx="0" cy="0"/>
        </a:xfrm>
      </p:grpSpPr>
      <p:sp>
        <p:nvSpPr>
          <p:cNvPr id="93" name="Google Shape;93;p17"/>
          <p:cNvSpPr/>
          <p:nvPr/>
        </p:nvSpPr>
        <p:spPr>
          <a:xfrm>
            <a:off x="0" y="0"/>
            <a:ext cx="9161100" cy="2484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7"/>
          <p:cNvSpPr txBox="1"/>
          <p:nvPr>
            <p:ph idx="4294967295" type="title"/>
          </p:nvPr>
        </p:nvSpPr>
        <p:spPr>
          <a:xfrm>
            <a:off x="311700" y="220100"/>
            <a:ext cx="8520600" cy="1012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team</a:t>
            </a:r>
            <a:endParaRPr/>
          </a:p>
          <a:p>
            <a:pPr indent="0" lvl="0" marL="0" rtl="0" algn="ctr">
              <a:spcBef>
                <a:spcPts val="400"/>
              </a:spcBef>
              <a:spcAft>
                <a:spcPts val="400"/>
              </a:spcAft>
              <a:buNone/>
            </a:pPr>
            <a:r>
              <a:rPr i="1" lang="en" sz="1600"/>
              <a:t>Answer the question, “Why are we the ones to solve the problem we identified?”</a:t>
            </a:r>
            <a:endParaRPr i="1" sz="1600"/>
          </a:p>
        </p:txBody>
      </p:sp>
      <p:pic>
        <p:nvPicPr>
          <p:cNvPr descr="Corporate headshot of a woman" id="95" name="Google Shape;95;p17"/>
          <p:cNvPicPr preferRelativeResize="0"/>
          <p:nvPr/>
        </p:nvPicPr>
        <p:blipFill>
          <a:blip r:embed="rId3">
            <a:alphaModFix/>
          </a:blip>
          <a:stretch>
            <a:fillRect/>
          </a:stretch>
        </p:blipFill>
        <p:spPr>
          <a:xfrm>
            <a:off x="420725" y="1363020"/>
            <a:ext cx="1644300" cy="1644300"/>
          </a:xfrm>
          <a:prstGeom prst="ellipse">
            <a:avLst/>
          </a:prstGeom>
          <a:noFill/>
          <a:ln>
            <a:noFill/>
          </a:ln>
        </p:spPr>
      </p:pic>
      <p:pic>
        <p:nvPicPr>
          <p:cNvPr descr="Corporate headshot of a man" id="96" name="Google Shape;96;p17"/>
          <p:cNvPicPr preferRelativeResize="0"/>
          <p:nvPr/>
        </p:nvPicPr>
        <p:blipFill>
          <a:blip r:embed="rId4">
            <a:alphaModFix/>
          </a:blip>
          <a:stretch>
            <a:fillRect/>
          </a:stretch>
        </p:blipFill>
        <p:spPr>
          <a:xfrm>
            <a:off x="2638668" y="1363170"/>
            <a:ext cx="1644300" cy="1644000"/>
          </a:xfrm>
          <a:prstGeom prst="ellipse">
            <a:avLst/>
          </a:prstGeom>
          <a:noFill/>
          <a:ln>
            <a:noFill/>
          </a:ln>
        </p:spPr>
      </p:pic>
      <p:pic>
        <p:nvPicPr>
          <p:cNvPr descr="Corporate headshot of a woman" id="97" name="Google Shape;97;p17"/>
          <p:cNvPicPr preferRelativeResize="0"/>
          <p:nvPr/>
        </p:nvPicPr>
        <p:blipFill>
          <a:blip r:embed="rId5">
            <a:alphaModFix/>
          </a:blip>
          <a:stretch>
            <a:fillRect/>
          </a:stretch>
        </p:blipFill>
        <p:spPr>
          <a:xfrm>
            <a:off x="4856629" y="1363008"/>
            <a:ext cx="1644300" cy="1644300"/>
          </a:xfrm>
          <a:prstGeom prst="ellipse">
            <a:avLst/>
          </a:prstGeom>
          <a:noFill/>
          <a:ln>
            <a:noFill/>
          </a:ln>
        </p:spPr>
      </p:pic>
      <p:sp>
        <p:nvSpPr>
          <p:cNvPr id="98" name="Google Shape;98;p17"/>
          <p:cNvSpPr txBox="1"/>
          <p:nvPr>
            <p:ph idx="4294967295" type="title"/>
          </p:nvPr>
        </p:nvSpPr>
        <p:spPr>
          <a:xfrm>
            <a:off x="231725" y="3047794"/>
            <a:ext cx="2022300" cy="578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rPr>
              <a:t>Wendy Writer</a:t>
            </a:r>
            <a:endParaRPr sz="1800">
              <a:solidFill>
                <a:schemeClr val="dk1"/>
              </a:solidFill>
            </a:endParaRPr>
          </a:p>
        </p:txBody>
      </p:sp>
      <p:sp>
        <p:nvSpPr>
          <p:cNvPr id="99" name="Google Shape;99;p17"/>
          <p:cNvSpPr txBox="1"/>
          <p:nvPr>
            <p:ph idx="4294967295" type="body"/>
          </p:nvPr>
        </p:nvSpPr>
        <p:spPr>
          <a:xfrm>
            <a:off x="231725" y="3572413"/>
            <a:ext cx="2022300" cy="1153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200">
                <a:solidFill>
                  <a:schemeClr val="dk2"/>
                </a:solidFill>
              </a:rPr>
              <a:t>Lorem ipsum dolor sit amet, consectetur adipiscing elit, sed do eiusmod tempor</a:t>
            </a:r>
            <a:endParaRPr sz="1200">
              <a:solidFill>
                <a:schemeClr val="dk2"/>
              </a:solidFill>
            </a:endParaRPr>
          </a:p>
        </p:txBody>
      </p:sp>
      <p:sp>
        <p:nvSpPr>
          <p:cNvPr id="100" name="Google Shape;100;p17"/>
          <p:cNvSpPr txBox="1"/>
          <p:nvPr>
            <p:ph idx="4294967295" type="title"/>
          </p:nvPr>
        </p:nvSpPr>
        <p:spPr>
          <a:xfrm>
            <a:off x="2449668" y="3047794"/>
            <a:ext cx="2022300" cy="578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rPr>
              <a:t>Ronny Reader</a:t>
            </a:r>
            <a:endParaRPr sz="1800">
              <a:solidFill>
                <a:schemeClr val="dk1"/>
              </a:solidFill>
            </a:endParaRPr>
          </a:p>
        </p:txBody>
      </p:sp>
      <p:sp>
        <p:nvSpPr>
          <p:cNvPr id="101" name="Google Shape;101;p17"/>
          <p:cNvSpPr txBox="1"/>
          <p:nvPr>
            <p:ph idx="4294967295" type="title"/>
          </p:nvPr>
        </p:nvSpPr>
        <p:spPr>
          <a:xfrm>
            <a:off x="4667629" y="3047794"/>
            <a:ext cx="2022300" cy="578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rPr>
              <a:t>Abby Author</a:t>
            </a:r>
            <a:endParaRPr sz="1800">
              <a:solidFill>
                <a:schemeClr val="dk1"/>
              </a:solidFill>
            </a:endParaRPr>
          </a:p>
        </p:txBody>
      </p:sp>
      <p:sp>
        <p:nvSpPr>
          <p:cNvPr id="102" name="Google Shape;102;p17"/>
          <p:cNvSpPr txBox="1"/>
          <p:nvPr>
            <p:ph idx="4294967295" type="body"/>
          </p:nvPr>
        </p:nvSpPr>
        <p:spPr>
          <a:xfrm>
            <a:off x="2449668" y="3572413"/>
            <a:ext cx="2022300" cy="1153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200">
                <a:solidFill>
                  <a:schemeClr val="dk2"/>
                </a:solidFill>
              </a:rPr>
              <a:t>Lorem ipsum dolor sit amet, consectetur adipiscing elit, sed do eiusmod tempor</a:t>
            </a:r>
            <a:endParaRPr sz="1200">
              <a:solidFill>
                <a:schemeClr val="dk2"/>
              </a:solidFill>
            </a:endParaRPr>
          </a:p>
        </p:txBody>
      </p:sp>
      <p:sp>
        <p:nvSpPr>
          <p:cNvPr id="103" name="Google Shape;103;p17"/>
          <p:cNvSpPr txBox="1"/>
          <p:nvPr>
            <p:ph idx="4294967295" type="body"/>
          </p:nvPr>
        </p:nvSpPr>
        <p:spPr>
          <a:xfrm>
            <a:off x="4667629" y="3572413"/>
            <a:ext cx="2022300" cy="1153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200">
                <a:solidFill>
                  <a:schemeClr val="dk2"/>
                </a:solidFill>
              </a:rPr>
              <a:t>Lorem ipsum dolor sit amet, consectetur adipiscing elit, sed do eiusmod tempor</a:t>
            </a:r>
            <a:endParaRPr sz="1200">
              <a:solidFill>
                <a:schemeClr val="dk2"/>
              </a:solidFill>
            </a:endParaRPr>
          </a:p>
        </p:txBody>
      </p:sp>
      <p:pic>
        <p:nvPicPr>
          <p:cNvPr descr="Corporate headshot of a man" id="104" name="Google Shape;104;p17"/>
          <p:cNvPicPr preferRelativeResize="0"/>
          <p:nvPr/>
        </p:nvPicPr>
        <p:blipFill>
          <a:blip r:embed="rId6">
            <a:alphaModFix/>
          </a:blip>
          <a:stretch>
            <a:fillRect/>
          </a:stretch>
        </p:blipFill>
        <p:spPr>
          <a:xfrm>
            <a:off x="7074590" y="1363020"/>
            <a:ext cx="1644300" cy="1644300"/>
          </a:xfrm>
          <a:prstGeom prst="ellipse">
            <a:avLst/>
          </a:prstGeom>
          <a:noFill/>
          <a:ln>
            <a:noFill/>
          </a:ln>
        </p:spPr>
      </p:pic>
      <p:sp>
        <p:nvSpPr>
          <p:cNvPr id="105" name="Google Shape;105;p17"/>
          <p:cNvSpPr txBox="1"/>
          <p:nvPr>
            <p:ph idx="4294967295" type="title"/>
          </p:nvPr>
        </p:nvSpPr>
        <p:spPr>
          <a:xfrm>
            <a:off x="6885590" y="3047794"/>
            <a:ext cx="2022300" cy="578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chemeClr val="dk1"/>
                </a:solidFill>
              </a:rPr>
              <a:t>Berry Books</a:t>
            </a:r>
            <a:endParaRPr sz="1800">
              <a:solidFill>
                <a:schemeClr val="dk1"/>
              </a:solidFill>
            </a:endParaRPr>
          </a:p>
        </p:txBody>
      </p:sp>
      <p:sp>
        <p:nvSpPr>
          <p:cNvPr id="106" name="Google Shape;106;p17"/>
          <p:cNvSpPr txBox="1"/>
          <p:nvPr>
            <p:ph idx="4294967295" type="body"/>
          </p:nvPr>
        </p:nvSpPr>
        <p:spPr>
          <a:xfrm>
            <a:off x="6885590" y="3572413"/>
            <a:ext cx="2022300" cy="11538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en" sz="1200">
                <a:solidFill>
                  <a:schemeClr val="dk2"/>
                </a:solidFill>
              </a:rPr>
              <a:t>Lorem ipsum dolor sit amet, consectetur adipiscing elit, sed do eiusmod tempor</a:t>
            </a:r>
            <a:endParaRPr sz="1200">
              <a:solidFill>
                <a:schemeClr val="dk2"/>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0" name="Shape 110"/>
        <p:cNvGrpSpPr/>
        <p:nvPr/>
      </p:nvGrpSpPr>
      <p:grpSpPr>
        <a:xfrm>
          <a:off x="0" y="0"/>
          <a:ext cx="0" cy="0"/>
          <a:chOff x="0" y="0"/>
          <a:chExt cx="0" cy="0"/>
        </a:xfrm>
      </p:grpSpPr>
      <p:sp>
        <p:nvSpPr>
          <p:cNvPr id="111" name="Google Shape;111;p18"/>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Milestones</a:t>
            </a:r>
            <a:r>
              <a:rPr lang="en" sz="1400"/>
              <a:t> </a:t>
            </a:r>
            <a:r>
              <a:rPr i="1" lang="en" sz="1400"/>
              <a:t> </a:t>
            </a:r>
            <a:endParaRPr i="1" sz="1400"/>
          </a:p>
          <a:p>
            <a:pPr indent="0" lvl="0" marL="0" rtl="0" algn="l">
              <a:spcBef>
                <a:spcPts val="400"/>
              </a:spcBef>
              <a:spcAft>
                <a:spcPts val="400"/>
              </a:spcAft>
              <a:buNone/>
            </a:pPr>
            <a:r>
              <a:rPr i="1" lang="en" sz="1600"/>
              <a:t>Show where you are in the process and what’s left to tackle</a:t>
            </a:r>
            <a:endParaRPr i="1" sz="1600"/>
          </a:p>
        </p:txBody>
      </p:sp>
      <p:cxnSp>
        <p:nvCxnSpPr>
          <p:cNvPr id="112" name="Google Shape;112;p18"/>
          <p:cNvCxnSpPr/>
          <p:nvPr/>
        </p:nvCxnSpPr>
        <p:spPr>
          <a:xfrm rot="10800000">
            <a:off x="680050" y="2152465"/>
            <a:ext cx="0" cy="837900"/>
          </a:xfrm>
          <a:prstGeom prst="straightConnector1">
            <a:avLst/>
          </a:prstGeom>
          <a:noFill/>
          <a:ln cap="flat" cmpd="sng" w="9525">
            <a:solidFill>
              <a:schemeClr val="dk2"/>
            </a:solidFill>
            <a:prstDash val="solid"/>
            <a:round/>
            <a:headEnd len="med" w="med" type="none"/>
            <a:tailEnd len="med" w="med" type="oval"/>
          </a:ln>
        </p:spPr>
      </p:cxnSp>
      <p:sp>
        <p:nvSpPr>
          <p:cNvPr id="113" name="Google Shape;113;p18"/>
          <p:cNvSpPr txBox="1"/>
          <p:nvPr>
            <p:ph type="title"/>
          </p:nvPr>
        </p:nvSpPr>
        <p:spPr>
          <a:xfrm>
            <a:off x="727112" y="1995899"/>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January 20XX</a:t>
            </a:r>
            <a:endParaRPr sz="1800">
              <a:solidFill>
                <a:schemeClr val="dk1"/>
              </a:solidFill>
            </a:endParaRPr>
          </a:p>
        </p:txBody>
      </p:sp>
      <p:sp>
        <p:nvSpPr>
          <p:cNvPr id="114" name="Google Shape;114;p18"/>
          <p:cNvSpPr txBox="1"/>
          <p:nvPr>
            <p:ph idx="1" type="body"/>
          </p:nvPr>
        </p:nvSpPr>
        <p:spPr>
          <a:xfrm>
            <a:off x="727112" y="2285925"/>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115" name="Google Shape;115;p18"/>
          <p:cNvCxnSpPr/>
          <p:nvPr/>
        </p:nvCxnSpPr>
        <p:spPr>
          <a:xfrm>
            <a:off x="2114150" y="3375004"/>
            <a:ext cx="0" cy="837900"/>
          </a:xfrm>
          <a:prstGeom prst="straightConnector1">
            <a:avLst/>
          </a:prstGeom>
          <a:noFill/>
          <a:ln cap="flat" cmpd="sng" w="9525">
            <a:solidFill>
              <a:schemeClr val="dk2"/>
            </a:solidFill>
            <a:prstDash val="solid"/>
            <a:round/>
            <a:headEnd len="med" w="med" type="none"/>
            <a:tailEnd len="med" w="med" type="oval"/>
          </a:ln>
        </p:spPr>
      </p:cxnSp>
      <p:sp>
        <p:nvSpPr>
          <p:cNvPr id="116" name="Google Shape;116;p18"/>
          <p:cNvSpPr txBox="1"/>
          <p:nvPr>
            <p:ph type="title"/>
          </p:nvPr>
        </p:nvSpPr>
        <p:spPr>
          <a:xfrm>
            <a:off x="2161212" y="3974191"/>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March 20XX</a:t>
            </a:r>
            <a:endParaRPr sz="1800">
              <a:solidFill>
                <a:schemeClr val="dk1"/>
              </a:solidFill>
            </a:endParaRPr>
          </a:p>
        </p:txBody>
      </p:sp>
      <p:sp>
        <p:nvSpPr>
          <p:cNvPr id="117" name="Google Shape;117;p18"/>
          <p:cNvSpPr txBox="1"/>
          <p:nvPr>
            <p:ph idx="1" type="body"/>
          </p:nvPr>
        </p:nvSpPr>
        <p:spPr>
          <a:xfrm>
            <a:off x="2161212" y="4264217"/>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118" name="Google Shape;118;p18"/>
          <p:cNvCxnSpPr/>
          <p:nvPr/>
        </p:nvCxnSpPr>
        <p:spPr>
          <a:xfrm rot="10800000">
            <a:off x="4232825" y="2145365"/>
            <a:ext cx="0" cy="837900"/>
          </a:xfrm>
          <a:prstGeom prst="straightConnector1">
            <a:avLst/>
          </a:prstGeom>
          <a:noFill/>
          <a:ln cap="flat" cmpd="sng" w="9525">
            <a:solidFill>
              <a:schemeClr val="dk2"/>
            </a:solidFill>
            <a:prstDash val="solid"/>
            <a:round/>
            <a:headEnd len="med" w="med" type="none"/>
            <a:tailEnd len="med" w="med" type="oval"/>
          </a:ln>
        </p:spPr>
      </p:cxnSp>
      <p:sp>
        <p:nvSpPr>
          <p:cNvPr id="119" name="Google Shape;119;p18"/>
          <p:cNvSpPr txBox="1"/>
          <p:nvPr>
            <p:ph type="title"/>
          </p:nvPr>
        </p:nvSpPr>
        <p:spPr>
          <a:xfrm>
            <a:off x="4279887" y="1995911"/>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June 20XX</a:t>
            </a:r>
            <a:endParaRPr sz="1800">
              <a:solidFill>
                <a:schemeClr val="dk1"/>
              </a:solidFill>
            </a:endParaRPr>
          </a:p>
        </p:txBody>
      </p:sp>
      <p:sp>
        <p:nvSpPr>
          <p:cNvPr id="120" name="Google Shape;120;p18"/>
          <p:cNvSpPr txBox="1"/>
          <p:nvPr>
            <p:ph idx="1" type="body"/>
          </p:nvPr>
        </p:nvSpPr>
        <p:spPr>
          <a:xfrm>
            <a:off x="4279887" y="2285937"/>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121" name="Google Shape;121;p18"/>
          <p:cNvCxnSpPr/>
          <p:nvPr/>
        </p:nvCxnSpPr>
        <p:spPr>
          <a:xfrm>
            <a:off x="4957475" y="3375021"/>
            <a:ext cx="0" cy="837900"/>
          </a:xfrm>
          <a:prstGeom prst="straightConnector1">
            <a:avLst/>
          </a:prstGeom>
          <a:noFill/>
          <a:ln cap="flat" cmpd="sng" w="9525">
            <a:solidFill>
              <a:schemeClr val="dk2"/>
            </a:solidFill>
            <a:prstDash val="solid"/>
            <a:round/>
            <a:headEnd len="med" w="med" type="none"/>
            <a:tailEnd len="med" w="med" type="oval"/>
          </a:ln>
        </p:spPr>
      </p:cxnSp>
      <p:sp>
        <p:nvSpPr>
          <p:cNvPr id="122" name="Google Shape;122;p18"/>
          <p:cNvSpPr txBox="1"/>
          <p:nvPr>
            <p:ph type="title"/>
          </p:nvPr>
        </p:nvSpPr>
        <p:spPr>
          <a:xfrm>
            <a:off x="5004537" y="3970916"/>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July 20XX</a:t>
            </a:r>
            <a:endParaRPr sz="1800">
              <a:solidFill>
                <a:schemeClr val="dk1"/>
              </a:solidFill>
            </a:endParaRPr>
          </a:p>
        </p:txBody>
      </p:sp>
      <p:sp>
        <p:nvSpPr>
          <p:cNvPr id="123" name="Google Shape;123;p18"/>
          <p:cNvSpPr txBox="1"/>
          <p:nvPr>
            <p:ph idx="1" type="body"/>
          </p:nvPr>
        </p:nvSpPr>
        <p:spPr>
          <a:xfrm>
            <a:off x="5004537" y="4260942"/>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124" name="Google Shape;124;p18"/>
          <p:cNvCxnSpPr/>
          <p:nvPr/>
        </p:nvCxnSpPr>
        <p:spPr>
          <a:xfrm rot="10800000">
            <a:off x="7080781" y="2145365"/>
            <a:ext cx="0" cy="837900"/>
          </a:xfrm>
          <a:prstGeom prst="straightConnector1">
            <a:avLst/>
          </a:prstGeom>
          <a:noFill/>
          <a:ln cap="flat" cmpd="sng" w="9525">
            <a:solidFill>
              <a:schemeClr val="dk2"/>
            </a:solidFill>
            <a:prstDash val="solid"/>
            <a:round/>
            <a:headEnd len="med" w="med" type="none"/>
            <a:tailEnd len="med" w="med" type="oval"/>
          </a:ln>
        </p:spPr>
      </p:cxnSp>
      <p:sp>
        <p:nvSpPr>
          <p:cNvPr id="125" name="Google Shape;125;p18"/>
          <p:cNvSpPr txBox="1"/>
          <p:nvPr>
            <p:ph type="title"/>
          </p:nvPr>
        </p:nvSpPr>
        <p:spPr>
          <a:xfrm>
            <a:off x="7127837" y="1995911"/>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800">
                <a:solidFill>
                  <a:schemeClr val="dk1"/>
                </a:solidFill>
              </a:rPr>
              <a:t>October 20XX</a:t>
            </a:r>
            <a:endParaRPr sz="1800">
              <a:solidFill>
                <a:schemeClr val="dk1"/>
              </a:solidFill>
            </a:endParaRPr>
          </a:p>
        </p:txBody>
      </p:sp>
      <p:sp>
        <p:nvSpPr>
          <p:cNvPr id="126" name="Google Shape;126;p18"/>
          <p:cNvSpPr txBox="1"/>
          <p:nvPr>
            <p:ph idx="1" type="body"/>
          </p:nvPr>
        </p:nvSpPr>
        <p:spPr>
          <a:xfrm>
            <a:off x="7127837" y="2285937"/>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graphicFrame>
        <p:nvGraphicFramePr>
          <p:cNvPr id="127" name="Google Shape;127;p18"/>
          <p:cNvGraphicFramePr/>
          <p:nvPr/>
        </p:nvGraphicFramePr>
        <p:xfrm>
          <a:off x="323100" y="2983265"/>
          <a:ext cx="3000000" cy="3000000"/>
        </p:xfrm>
        <a:graphic>
          <a:graphicData uri="http://schemas.openxmlformats.org/drawingml/2006/table">
            <a:tbl>
              <a:tblPr>
                <a:noFill/>
                <a:tableStyleId>{A7C92360-A59E-4FF4-8CE7-387E160C773B}</a:tableStyleId>
              </a:tblPr>
              <a:tblGrid>
                <a:gridCol w="710225"/>
                <a:gridCol w="710225"/>
                <a:gridCol w="710225"/>
                <a:gridCol w="710225"/>
                <a:gridCol w="710225"/>
                <a:gridCol w="710225"/>
                <a:gridCol w="710225"/>
                <a:gridCol w="710225"/>
                <a:gridCol w="710225"/>
                <a:gridCol w="710225"/>
                <a:gridCol w="710225"/>
                <a:gridCol w="710225"/>
              </a:tblGrid>
              <a:tr h="381000">
                <a:tc>
                  <a:txBody>
                    <a:bodyPr/>
                    <a:lstStyle/>
                    <a:p>
                      <a:pPr indent="0" lvl="0" marL="0" rtl="0" algn="ctr">
                        <a:spcBef>
                          <a:spcPts val="0"/>
                        </a:spcBef>
                        <a:spcAft>
                          <a:spcPts val="0"/>
                        </a:spcAft>
                        <a:buNone/>
                      </a:pPr>
                      <a:r>
                        <a:rPr lang="en">
                          <a:solidFill>
                            <a:srgbClr val="FFFFFF"/>
                          </a:solidFill>
                        </a:rPr>
                        <a:t>Jan</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Feb</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Mar</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Apr</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May</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Jun</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Jul</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Aug</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Sept</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Oct</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Nov</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c>
                  <a:txBody>
                    <a:bodyPr/>
                    <a:lstStyle/>
                    <a:p>
                      <a:pPr indent="0" lvl="0" marL="0" rtl="0" algn="ctr">
                        <a:spcBef>
                          <a:spcPts val="0"/>
                        </a:spcBef>
                        <a:spcAft>
                          <a:spcPts val="0"/>
                        </a:spcAft>
                        <a:buNone/>
                      </a:pPr>
                      <a:r>
                        <a:rPr lang="en">
                          <a:solidFill>
                            <a:srgbClr val="FFFFFF"/>
                          </a:solidFill>
                        </a:rPr>
                        <a:t>Dec</a:t>
                      </a:r>
                      <a:endParaRPr>
                        <a:solidFill>
                          <a:srgbClr val="FFFFFF"/>
                        </a:solidFill>
                      </a:endParaRPr>
                    </a:p>
                  </a:txBody>
                  <a:tcPr marT="91425" marB="91425" marR="91425" marL="91425">
                    <a:lnL cap="flat" cmpd="sng" w="9525">
                      <a:solidFill>
                        <a:srgbClr val="9E9E9E">
                          <a:alpha val="0"/>
                        </a:srgbClr>
                      </a:solidFill>
                      <a:prstDash val="solid"/>
                      <a:round/>
                      <a:headEnd len="sm" w="sm" type="none"/>
                      <a:tailEnd len="sm" w="sm" type="none"/>
                    </a:lnL>
                    <a:lnR cap="flat" cmpd="sng" w="9525">
                      <a:solidFill>
                        <a:srgbClr val="9E9E9E">
                          <a:alpha val="0"/>
                        </a:srgbClr>
                      </a:solidFill>
                      <a:prstDash val="solid"/>
                      <a:round/>
                      <a:headEnd len="sm" w="sm" type="none"/>
                      <a:tailEnd len="sm" w="sm" type="none"/>
                    </a:lnR>
                    <a:lnT cap="flat" cmpd="sng" w="9525">
                      <a:solidFill>
                        <a:srgbClr val="9E9E9E">
                          <a:alpha val="0"/>
                        </a:srgbClr>
                      </a:solidFill>
                      <a:prstDash val="solid"/>
                      <a:round/>
                      <a:headEnd len="sm" w="sm" type="none"/>
                      <a:tailEnd len="sm" w="sm" type="none"/>
                    </a:lnT>
                    <a:lnB cap="flat" cmpd="sng" w="9525">
                      <a:solidFill>
                        <a:srgbClr val="9E9E9E">
                          <a:alpha val="0"/>
                        </a:srgbClr>
                      </a:solidFill>
                      <a:prstDash val="solid"/>
                      <a:round/>
                      <a:headEnd len="sm" w="sm" type="none"/>
                      <a:tailEnd len="sm" w="sm" type="none"/>
                    </a:lnB>
                    <a:solidFill>
                      <a:schemeClr val="lt2"/>
                    </a:solidFill>
                  </a:tcPr>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1" name="Shape 131"/>
        <p:cNvGrpSpPr/>
        <p:nvPr/>
      </p:nvGrpSpPr>
      <p:grpSpPr>
        <a:xfrm>
          <a:off x="0" y="0"/>
          <a:ext cx="0" cy="0"/>
          <a:chOff x="0" y="0"/>
          <a:chExt cx="0" cy="0"/>
        </a:xfrm>
      </p:grpSpPr>
      <p:sp>
        <p:nvSpPr>
          <p:cNvPr id="132" name="Google Shape;132;p19"/>
          <p:cNvSpPr txBox="1"/>
          <p:nvPr>
            <p:ph type="title"/>
          </p:nvPr>
        </p:nvSpPr>
        <p:spPr>
          <a:xfrm>
            <a:off x="460950" y="2065350"/>
            <a:ext cx="3687300" cy="1012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Appendix</a:t>
            </a:r>
            <a:endParaRPr/>
          </a:p>
        </p:txBody>
      </p:sp>
      <p:sp>
        <p:nvSpPr>
          <p:cNvPr id="133" name="Google Shape;133;p19"/>
          <p:cNvSpPr txBox="1"/>
          <p:nvPr/>
        </p:nvSpPr>
        <p:spPr>
          <a:xfrm>
            <a:off x="4563150" y="572850"/>
            <a:ext cx="4119900" cy="39978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b="1" i="1" lang="en" sz="1800">
                <a:solidFill>
                  <a:srgbClr val="FAFAFA"/>
                </a:solidFill>
                <a:latin typeface="Roboto"/>
                <a:ea typeface="Roboto"/>
                <a:cs typeface="Roboto"/>
                <a:sym typeface="Roboto"/>
              </a:rPr>
              <a:t>Show the audience you anticipated their questions. </a:t>
            </a:r>
            <a:endParaRPr b="1" i="1" sz="1800">
              <a:solidFill>
                <a:srgbClr val="FAFAFA"/>
              </a:solidFill>
              <a:latin typeface="Roboto"/>
              <a:ea typeface="Roboto"/>
              <a:cs typeface="Roboto"/>
              <a:sym typeface="Roboto"/>
            </a:endParaRPr>
          </a:p>
          <a:p>
            <a:pPr indent="0" lvl="0" marL="0" rtl="0" algn="l">
              <a:lnSpc>
                <a:spcPct val="115000"/>
              </a:lnSpc>
              <a:spcBef>
                <a:spcPts val="1000"/>
              </a:spcBef>
              <a:spcAft>
                <a:spcPts val="1000"/>
              </a:spcAft>
              <a:buNone/>
            </a:pPr>
            <a:r>
              <a:rPr i="1" lang="en" sz="1600">
                <a:solidFill>
                  <a:srgbClr val="FAFAFA"/>
                </a:solidFill>
                <a:latin typeface="Roboto"/>
                <a:ea typeface="Roboto"/>
                <a:cs typeface="Roboto"/>
                <a:sym typeface="Roboto"/>
              </a:rPr>
              <a:t>Leave room for Q&amp;A, but use the Appendix as a way to show that you both thought about those questions and have solid answers with supporting information. Let the audience test their understanding of the problem and the solution you’ve outlined - questions give them a chance to talk themselves into your approach, and give you a chance to show mastery of the subject.</a:t>
            </a:r>
            <a:endParaRPr sz="1600">
              <a:solidFill>
                <a:srgbClr val="737373"/>
              </a:solidFill>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7" name="Shape 137"/>
        <p:cNvGrpSpPr/>
        <p:nvPr/>
      </p:nvGrpSpPr>
      <p:grpSpPr>
        <a:xfrm>
          <a:off x="0" y="0"/>
          <a:ext cx="0" cy="0"/>
          <a:chOff x="0" y="0"/>
          <a:chExt cx="0" cy="0"/>
        </a:xfrm>
      </p:grpSpPr>
      <p:sp>
        <p:nvSpPr>
          <p:cNvPr id="138" name="Google Shape;138;p20"/>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How it works</a:t>
            </a:r>
            <a:endParaRPr/>
          </a:p>
        </p:txBody>
      </p:sp>
      <p:cxnSp>
        <p:nvCxnSpPr>
          <p:cNvPr id="139" name="Google Shape;139;p20"/>
          <p:cNvCxnSpPr/>
          <p:nvPr/>
        </p:nvCxnSpPr>
        <p:spPr>
          <a:xfrm>
            <a:off x="929038" y="2507950"/>
            <a:ext cx="0" cy="1038600"/>
          </a:xfrm>
          <a:prstGeom prst="straightConnector1">
            <a:avLst/>
          </a:prstGeom>
          <a:noFill/>
          <a:ln cap="flat" cmpd="sng" w="9525">
            <a:solidFill>
              <a:srgbClr val="B7B7B7"/>
            </a:solidFill>
            <a:prstDash val="solid"/>
            <a:round/>
            <a:headEnd len="med" w="med" type="none"/>
            <a:tailEnd len="med" w="med" type="none"/>
          </a:ln>
        </p:spPr>
      </p:cxnSp>
      <p:sp>
        <p:nvSpPr>
          <p:cNvPr id="140" name="Google Shape;140;p20"/>
          <p:cNvSpPr txBox="1"/>
          <p:nvPr>
            <p:ph type="title"/>
          </p:nvPr>
        </p:nvSpPr>
        <p:spPr>
          <a:xfrm>
            <a:off x="976112" y="2384687"/>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700">
                <a:solidFill>
                  <a:schemeClr val="dk1"/>
                </a:solidFill>
              </a:rPr>
              <a:t>Step 1</a:t>
            </a:r>
            <a:endParaRPr sz="1700">
              <a:solidFill>
                <a:schemeClr val="dk1"/>
              </a:solidFill>
            </a:endParaRPr>
          </a:p>
        </p:txBody>
      </p:sp>
      <p:sp>
        <p:nvSpPr>
          <p:cNvPr id="141" name="Google Shape;141;p20"/>
          <p:cNvSpPr txBox="1"/>
          <p:nvPr>
            <p:ph idx="1" type="body"/>
          </p:nvPr>
        </p:nvSpPr>
        <p:spPr>
          <a:xfrm>
            <a:off x="976112" y="2674713"/>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142" name="Google Shape;142;p20"/>
          <p:cNvCxnSpPr/>
          <p:nvPr/>
        </p:nvCxnSpPr>
        <p:spPr>
          <a:xfrm>
            <a:off x="3395738" y="2355550"/>
            <a:ext cx="0" cy="1038600"/>
          </a:xfrm>
          <a:prstGeom prst="straightConnector1">
            <a:avLst/>
          </a:prstGeom>
          <a:noFill/>
          <a:ln cap="flat" cmpd="sng" w="9525">
            <a:solidFill>
              <a:srgbClr val="B7B7B7"/>
            </a:solidFill>
            <a:prstDash val="solid"/>
            <a:round/>
            <a:headEnd len="med" w="med" type="none"/>
            <a:tailEnd len="med" w="med" type="none"/>
          </a:ln>
        </p:spPr>
      </p:cxnSp>
      <p:sp>
        <p:nvSpPr>
          <p:cNvPr id="143" name="Google Shape;143;p20"/>
          <p:cNvSpPr txBox="1"/>
          <p:nvPr>
            <p:ph type="title"/>
          </p:nvPr>
        </p:nvSpPr>
        <p:spPr>
          <a:xfrm>
            <a:off x="3442812" y="2241076"/>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700">
                <a:solidFill>
                  <a:schemeClr val="dk1"/>
                </a:solidFill>
              </a:rPr>
              <a:t>Step 2</a:t>
            </a:r>
            <a:endParaRPr sz="1700">
              <a:solidFill>
                <a:schemeClr val="dk1"/>
              </a:solidFill>
            </a:endParaRPr>
          </a:p>
        </p:txBody>
      </p:sp>
      <p:sp>
        <p:nvSpPr>
          <p:cNvPr id="144" name="Google Shape;144;p20"/>
          <p:cNvSpPr txBox="1"/>
          <p:nvPr>
            <p:ph idx="1" type="body"/>
          </p:nvPr>
        </p:nvSpPr>
        <p:spPr>
          <a:xfrm>
            <a:off x="3442812" y="2531101"/>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cxnSp>
        <p:nvCxnSpPr>
          <p:cNvPr id="145" name="Google Shape;145;p20"/>
          <p:cNvCxnSpPr/>
          <p:nvPr/>
        </p:nvCxnSpPr>
        <p:spPr>
          <a:xfrm>
            <a:off x="6457563" y="2053100"/>
            <a:ext cx="0" cy="1038600"/>
          </a:xfrm>
          <a:prstGeom prst="straightConnector1">
            <a:avLst/>
          </a:prstGeom>
          <a:noFill/>
          <a:ln cap="flat" cmpd="sng" w="9525">
            <a:solidFill>
              <a:srgbClr val="B7B7B7"/>
            </a:solidFill>
            <a:prstDash val="solid"/>
            <a:round/>
            <a:headEnd len="med" w="med" type="none"/>
            <a:tailEnd len="med" w="med" type="none"/>
          </a:ln>
        </p:spPr>
      </p:cxnSp>
      <p:sp>
        <p:nvSpPr>
          <p:cNvPr id="146" name="Google Shape;146;p20"/>
          <p:cNvSpPr txBox="1"/>
          <p:nvPr>
            <p:ph type="title"/>
          </p:nvPr>
        </p:nvSpPr>
        <p:spPr>
          <a:xfrm>
            <a:off x="6504637" y="1929945"/>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sz="1700">
                <a:solidFill>
                  <a:schemeClr val="dk1"/>
                </a:solidFill>
              </a:rPr>
              <a:t>Step 3</a:t>
            </a:r>
            <a:endParaRPr sz="1700">
              <a:solidFill>
                <a:schemeClr val="dk1"/>
              </a:solidFill>
            </a:endParaRPr>
          </a:p>
        </p:txBody>
      </p:sp>
      <p:sp>
        <p:nvSpPr>
          <p:cNvPr id="147" name="Google Shape;147;p20"/>
          <p:cNvSpPr txBox="1"/>
          <p:nvPr>
            <p:ph idx="1" type="body"/>
          </p:nvPr>
        </p:nvSpPr>
        <p:spPr>
          <a:xfrm>
            <a:off x="6504637" y="2219971"/>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1200">
                <a:solidFill>
                  <a:schemeClr val="dk2"/>
                </a:solidFill>
              </a:rPr>
              <a:t>Lorem ipsum dolor sit amet, consectetur</a:t>
            </a:r>
            <a:endParaRPr sz="1200">
              <a:solidFill>
                <a:schemeClr val="dk2"/>
              </a:solidFill>
            </a:endParaRPr>
          </a:p>
        </p:txBody>
      </p:sp>
      <p:grpSp>
        <p:nvGrpSpPr>
          <p:cNvPr id="148" name="Google Shape;148;p20"/>
          <p:cNvGrpSpPr/>
          <p:nvPr/>
        </p:nvGrpSpPr>
        <p:grpSpPr>
          <a:xfrm>
            <a:off x="929030" y="3219673"/>
            <a:ext cx="6993309" cy="1520400"/>
            <a:chOff x="929030" y="3219673"/>
            <a:chExt cx="6993309" cy="1520400"/>
          </a:xfrm>
        </p:grpSpPr>
        <p:cxnSp>
          <p:nvCxnSpPr>
            <p:cNvPr id="149" name="Google Shape;149;p20"/>
            <p:cNvCxnSpPr>
              <a:stCxn id="150" idx="6"/>
              <a:endCxn id="151" idx="2"/>
            </p:cNvCxnSpPr>
            <p:nvPr/>
          </p:nvCxnSpPr>
          <p:spPr>
            <a:xfrm>
              <a:off x="1537730" y="3979907"/>
              <a:ext cx="4864200" cy="0"/>
            </a:xfrm>
            <a:prstGeom prst="straightConnector1">
              <a:avLst/>
            </a:prstGeom>
            <a:noFill/>
            <a:ln cap="flat" cmpd="sng" w="19050">
              <a:solidFill>
                <a:schemeClr val="dk1"/>
              </a:solidFill>
              <a:prstDash val="dot"/>
              <a:round/>
              <a:headEnd len="med" w="med" type="none"/>
              <a:tailEnd len="med" w="med" type="none"/>
            </a:ln>
          </p:spPr>
        </p:cxnSp>
        <p:sp>
          <p:nvSpPr>
            <p:cNvPr id="150" name="Google Shape;150;p20"/>
            <p:cNvSpPr/>
            <p:nvPr/>
          </p:nvSpPr>
          <p:spPr>
            <a:xfrm>
              <a:off x="929030" y="3675557"/>
              <a:ext cx="608700" cy="6087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0"/>
            <p:cNvSpPr/>
            <p:nvPr/>
          </p:nvSpPr>
          <p:spPr>
            <a:xfrm>
              <a:off x="3421283" y="3431305"/>
              <a:ext cx="1097100" cy="10971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0"/>
            <p:cNvSpPr/>
            <p:nvPr/>
          </p:nvSpPr>
          <p:spPr>
            <a:xfrm>
              <a:off x="6401939" y="3219673"/>
              <a:ext cx="1520400" cy="1520400"/>
            </a:xfrm>
            <a:prstGeom prst="ellipse">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6" name="Shape 156"/>
        <p:cNvGrpSpPr/>
        <p:nvPr/>
      </p:nvGrpSpPr>
      <p:grpSpPr>
        <a:xfrm>
          <a:off x="0" y="0"/>
          <a:ext cx="0" cy="0"/>
          <a:chOff x="0" y="0"/>
          <a:chExt cx="0" cy="0"/>
        </a:xfrm>
      </p:grpSpPr>
      <p:pic>
        <p:nvPicPr>
          <p:cNvPr id="157" name="Google Shape;157;p21"/>
          <p:cNvPicPr preferRelativeResize="0"/>
          <p:nvPr/>
        </p:nvPicPr>
        <p:blipFill rotWithShape="1">
          <a:blip r:embed="rId3">
            <a:alphaModFix/>
          </a:blip>
          <a:srcRect b="9477" l="0" r="0" t="0"/>
          <a:stretch/>
        </p:blipFill>
        <p:spPr>
          <a:xfrm>
            <a:off x="0" y="0"/>
            <a:ext cx="9144001" cy="5143500"/>
          </a:xfrm>
          <a:prstGeom prst="rect">
            <a:avLst/>
          </a:prstGeom>
          <a:noFill/>
          <a:ln>
            <a:noFill/>
          </a:ln>
        </p:spPr>
      </p:pic>
      <p:sp>
        <p:nvSpPr>
          <p:cNvPr id="158" name="Google Shape;158;p21"/>
          <p:cNvSpPr txBox="1"/>
          <p:nvPr>
            <p:ph type="title"/>
          </p:nvPr>
        </p:nvSpPr>
        <p:spPr>
          <a:xfrm>
            <a:off x="490250" y="528900"/>
            <a:ext cx="5678100" cy="408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The technology:</a:t>
            </a:r>
            <a:endParaRPr/>
          </a:p>
          <a:p>
            <a:pPr indent="0" lvl="0" marL="0" rtl="0" algn="l">
              <a:spcBef>
                <a:spcPts val="0"/>
              </a:spcBef>
              <a:spcAft>
                <a:spcPts val="0"/>
              </a:spcAft>
              <a:buNone/>
            </a:pPr>
            <a:r>
              <a:rPr lang="en"/>
              <a:t>GPS + RFID</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odern Writer">
  <a:themeElements>
    <a:clrScheme name="Modern Writer">
      <a:dk1>
        <a:srgbClr val="E91D63"/>
      </a:dk1>
      <a:lt1>
        <a:srgbClr val="FFFFFF"/>
      </a:lt1>
      <a:dk2>
        <a:srgbClr val="424242"/>
      </a:dk2>
      <a:lt2>
        <a:srgbClr val="999999"/>
      </a:lt2>
      <a:accent1>
        <a:srgbClr val="607D8B"/>
      </a:accent1>
      <a:accent2>
        <a:srgbClr val="673AB7"/>
      </a:accent2>
      <a:accent3>
        <a:srgbClr val="9C26B0"/>
      </a:accent3>
      <a:accent4>
        <a:srgbClr val="0090AC"/>
      </a:accent4>
      <a:accent5>
        <a:srgbClr val="01AFD1"/>
      </a:accent5>
      <a:accent6>
        <a:srgbClr val="F8E71C"/>
      </a:accent6>
      <a:hlink>
        <a:srgbClr val="01AFD1"/>
      </a:hlink>
      <a:folHlink>
        <a:srgbClr val="01AFD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